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321" r:id="rId5"/>
    <p:sldId id="256" r:id="rId6"/>
    <p:sldId id="322" r:id="rId7"/>
    <p:sldId id="258" r:id="rId8"/>
    <p:sldId id="325" r:id="rId9"/>
    <p:sldId id="299" r:id="rId10"/>
    <p:sldId id="324" r:id="rId11"/>
    <p:sldId id="300" r:id="rId12"/>
    <p:sldId id="283" r:id="rId13"/>
    <p:sldId id="301" r:id="rId14"/>
    <p:sldId id="302" r:id="rId15"/>
    <p:sldId id="326" r:id="rId16"/>
    <p:sldId id="287" r:id="rId17"/>
    <p:sldId id="340" r:id="rId18"/>
    <p:sldId id="341" r:id="rId19"/>
    <p:sldId id="348" r:id="rId20"/>
    <p:sldId id="347" r:id="rId21"/>
    <p:sldId id="344" r:id="rId22"/>
    <p:sldId id="345" r:id="rId23"/>
    <p:sldId id="351" r:id="rId24"/>
    <p:sldId id="353" r:id="rId25"/>
    <p:sldId id="263" r:id="rId26"/>
    <p:sldId id="354" r:id="rId27"/>
    <p:sldId id="350" r:id="rId28"/>
    <p:sldId id="349" r:id="rId29"/>
    <p:sldId id="295" r:id="rId30"/>
    <p:sldId id="266" r:id="rId31"/>
    <p:sldId id="259"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AB3F"/>
    <a:srgbClr val="17285D"/>
    <a:srgbClr val="13204B"/>
    <a:srgbClr val="4F81BD"/>
    <a:srgbClr val="87A0BD"/>
    <a:srgbClr val="9CB844"/>
    <a:srgbClr val="B0C97C"/>
    <a:srgbClr val="71BED2"/>
    <a:srgbClr val="749CCB"/>
    <a:srgbClr val="86D2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64AD0A-7405-BDAE-7C48-00013FA9AFAF}" v="513" dt="2024-02-09T11:13:52.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18" autoAdjust="0"/>
    <p:restoredTop sz="94694" autoAdjust="0"/>
  </p:normalViewPr>
  <p:slideViewPr>
    <p:cSldViewPr snapToGrid="0">
      <p:cViewPr varScale="1">
        <p:scale>
          <a:sx n="107" d="100"/>
          <a:sy n="107" d="100"/>
        </p:scale>
        <p:origin x="1056" y="114"/>
      </p:cViewPr>
      <p:guideLst/>
    </p:cSldViewPr>
  </p:slideViewPr>
  <p:notesTextViewPr>
    <p:cViewPr>
      <p:scale>
        <a:sx n="1" d="1"/>
        <a:sy n="1" d="1"/>
      </p:scale>
      <p:origin x="0" y="0"/>
    </p:cViewPr>
  </p:notesTextViewPr>
  <p:notesViewPr>
    <p:cSldViewPr snapToGrid="0">
      <p:cViewPr varScale="1">
        <p:scale>
          <a:sx n="64" d="100"/>
          <a:sy n="64" d="100"/>
        </p:scale>
        <p:origin x="2263"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ma Mercado Serafin" userId="eb52a8c9-daed-4b47-af54-4ea7f382c37d" providerId="ADAL" clId="{DF3F582F-D4CF-4F86-9D53-C31E27393437}"/>
    <pc:docChg chg="undo custSel modSld">
      <pc:chgData name="Norma Mercado Serafin" userId="eb52a8c9-daed-4b47-af54-4ea7f382c37d" providerId="ADAL" clId="{DF3F582F-D4CF-4F86-9D53-C31E27393437}" dt="2024-02-10T00:04:47.144" v="1475" actId="1076"/>
      <pc:docMkLst>
        <pc:docMk/>
      </pc:docMkLst>
      <pc:sldChg chg="addSp delSp modSp">
        <pc:chgData name="Norma Mercado Serafin" userId="eb52a8c9-daed-4b47-af54-4ea7f382c37d" providerId="ADAL" clId="{DF3F582F-D4CF-4F86-9D53-C31E27393437}" dt="2024-02-09T21:10:09.296" v="512" actId="14100"/>
        <pc:sldMkLst>
          <pc:docMk/>
          <pc:sldMk cId="4243735317" sldId="256"/>
        </pc:sldMkLst>
        <pc:spChg chg="mod">
          <ac:chgData name="Norma Mercado Serafin" userId="eb52a8c9-daed-4b47-af54-4ea7f382c37d" providerId="ADAL" clId="{DF3F582F-D4CF-4F86-9D53-C31E27393437}" dt="2024-02-09T18:59:55.705" v="21"/>
          <ac:spMkLst>
            <pc:docMk/>
            <pc:sldMk cId="4243735317" sldId="256"/>
            <ac:spMk id="3" creationId="{AE23187E-8E79-488B-BEAD-F7B1E21C99B1}"/>
          </ac:spMkLst>
        </pc:spChg>
        <pc:spChg chg="mod">
          <ac:chgData name="Norma Mercado Serafin" userId="eb52a8c9-daed-4b47-af54-4ea7f382c37d" providerId="ADAL" clId="{DF3F582F-D4CF-4F86-9D53-C31E27393437}" dt="2024-02-09T19:00:47.830" v="31" actId="27636"/>
          <ac:spMkLst>
            <pc:docMk/>
            <pc:sldMk cId="4243735317" sldId="256"/>
            <ac:spMk id="5" creationId="{98DE3AEB-7377-47E1-9389-C9EDD303514E}"/>
          </ac:spMkLst>
        </pc:spChg>
        <pc:picChg chg="add mod">
          <ac:chgData name="Norma Mercado Serafin" userId="eb52a8c9-daed-4b47-af54-4ea7f382c37d" providerId="ADAL" clId="{DF3F582F-D4CF-4F86-9D53-C31E27393437}" dt="2024-02-09T18:57:20.942" v="6" actId="1076"/>
          <ac:picMkLst>
            <pc:docMk/>
            <pc:sldMk cId="4243735317" sldId="256"/>
            <ac:picMk id="4" creationId="{F9763F50-7594-42E2-83D1-238F73F1D506}"/>
          </ac:picMkLst>
        </pc:picChg>
        <pc:picChg chg="add del mod">
          <ac:chgData name="Norma Mercado Serafin" userId="eb52a8c9-daed-4b47-af54-4ea7f382c37d" providerId="ADAL" clId="{DF3F582F-D4CF-4F86-9D53-C31E27393437}" dt="2024-02-09T21:09:54.121" v="507" actId="478"/>
          <ac:picMkLst>
            <pc:docMk/>
            <pc:sldMk cId="4243735317" sldId="256"/>
            <ac:picMk id="6" creationId="{BDD21A59-363B-4553-999A-5A16FA2A3136}"/>
          </ac:picMkLst>
        </pc:picChg>
        <pc:picChg chg="add mod">
          <ac:chgData name="Norma Mercado Serafin" userId="eb52a8c9-daed-4b47-af54-4ea7f382c37d" providerId="ADAL" clId="{DF3F582F-D4CF-4F86-9D53-C31E27393437}" dt="2024-02-09T21:10:09.296" v="512" actId="14100"/>
          <ac:picMkLst>
            <pc:docMk/>
            <pc:sldMk cId="4243735317" sldId="256"/>
            <ac:picMk id="7" creationId="{914D20EC-3BFB-4AE8-88E3-5E32437524F2}"/>
          </ac:picMkLst>
        </pc:picChg>
      </pc:sldChg>
      <pc:sldChg chg="addSp modSp">
        <pc:chgData name="Norma Mercado Serafin" userId="eb52a8c9-daed-4b47-af54-4ea7f382c37d" providerId="ADAL" clId="{DF3F582F-D4CF-4F86-9D53-C31E27393437}" dt="2024-02-09T19:05:33.566" v="81"/>
        <pc:sldMkLst>
          <pc:docMk/>
          <pc:sldMk cId="3732065423" sldId="258"/>
        </pc:sldMkLst>
        <pc:spChg chg="mod">
          <ac:chgData name="Norma Mercado Serafin" userId="eb52a8c9-daed-4b47-af54-4ea7f382c37d" providerId="ADAL" clId="{DF3F582F-D4CF-4F86-9D53-C31E27393437}" dt="2024-02-09T19:01:20.569" v="32"/>
          <ac:spMkLst>
            <pc:docMk/>
            <pc:sldMk cId="3732065423" sldId="258"/>
            <ac:spMk id="2" creationId="{B9786758-EAC7-1E36-CBCD-59BBCC1856C7}"/>
          </ac:spMkLst>
        </pc:spChg>
        <pc:spChg chg="mod">
          <ac:chgData name="Norma Mercado Serafin" userId="eb52a8c9-daed-4b47-af54-4ea7f382c37d" providerId="ADAL" clId="{DF3F582F-D4CF-4F86-9D53-C31E27393437}" dt="2024-02-09T19:05:33.566" v="81"/>
          <ac:spMkLst>
            <pc:docMk/>
            <pc:sldMk cId="3732065423" sldId="258"/>
            <ac:spMk id="3" creationId="{750587D2-B257-FD2C-45BB-1C71E623EA5B}"/>
          </ac:spMkLst>
        </pc:spChg>
        <pc:spChg chg="mod">
          <ac:chgData name="Norma Mercado Serafin" userId="eb52a8c9-daed-4b47-af54-4ea7f382c37d" providerId="ADAL" clId="{DF3F582F-D4CF-4F86-9D53-C31E27393437}" dt="2024-02-09T19:04:59.059" v="74" actId="1076"/>
          <ac:spMkLst>
            <pc:docMk/>
            <pc:sldMk cId="3732065423" sldId="258"/>
            <ac:spMk id="4" creationId="{2A65EDCF-EBBE-4ED0-86D4-BA7AC809DA53}"/>
          </ac:spMkLst>
        </pc:spChg>
        <pc:spChg chg="add mod">
          <ac:chgData name="Norma Mercado Serafin" userId="eb52a8c9-daed-4b47-af54-4ea7f382c37d" providerId="ADAL" clId="{DF3F582F-D4CF-4F86-9D53-C31E27393437}" dt="2024-02-09T19:02:41.092" v="40" actId="1076"/>
          <ac:spMkLst>
            <pc:docMk/>
            <pc:sldMk cId="3732065423" sldId="258"/>
            <ac:spMk id="11" creationId="{86DFE8C4-B854-4CE1-BD84-AE98C9C67F41}"/>
          </ac:spMkLst>
        </pc:spChg>
        <pc:spChg chg="add mod">
          <ac:chgData name="Norma Mercado Serafin" userId="eb52a8c9-daed-4b47-af54-4ea7f382c37d" providerId="ADAL" clId="{DF3F582F-D4CF-4F86-9D53-C31E27393437}" dt="2024-02-09T19:03:47.894" v="56" actId="14100"/>
          <ac:spMkLst>
            <pc:docMk/>
            <pc:sldMk cId="3732065423" sldId="258"/>
            <ac:spMk id="13" creationId="{AA9B9B28-4ECC-4884-B13B-BA58D3126297}"/>
          </ac:spMkLst>
        </pc:spChg>
        <pc:picChg chg="add mod">
          <ac:chgData name="Norma Mercado Serafin" userId="eb52a8c9-daed-4b47-af54-4ea7f382c37d" providerId="ADAL" clId="{DF3F582F-D4CF-4F86-9D53-C31E27393437}" dt="2024-02-09T19:03:45.042" v="55" actId="14100"/>
          <ac:picMkLst>
            <pc:docMk/>
            <pc:sldMk cId="3732065423" sldId="258"/>
            <ac:picMk id="12" creationId="{4AFCE752-09E3-4E2C-939F-0F8D3AA4673D}"/>
          </ac:picMkLst>
        </pc:picChg>
        <pc:picChg chg="add mod">
          <ac:chgData name="Norma Mercado Serafin" userId="eb52a8c9-daed-4b47-af54-4ea7f382c37d" providerId="ADAL" clId="{DF3F582F-D4CF-4F86-9D53-C31E27393437}" dt="2024-02-09T19:05:19.250" v="80" actId="14100"/>
          <ac:picMkLst>
            <pc:docMk/>
            <pc:sldMk cId="3732065423" sldId="258"/>
            <ac:picMk id="14" creationId="{0F5EAA54-13DC-46AA-A0B9-DFF258576679}"/>
          </ac:picMkLst>
        </pc:picChg>
      </pc:sldChg>
      <pc:sldChg chg="addSp delSp modSp">
        <pc:chgData name="Norma Mercado Serafin" userId="eb52a8c9-daed-4b47-af54-4ea7f382c37d" providerId="ADAL" clId="{DF3F582F-D4CF-4F86-9D53-C31E27393437}" dt="2024-02-09T22:14:00.211" v="566" actId="14100"/>
        <pc:sldMkLst>
          <pc:docMk/>
          <pc:sldMk cId="2289770003" sldId="259"/>
        </pc:sldMkLst>
        <pc:spChg chg="mod">
          <ac:chgData name="Norma Mercado Serafin" userId="eb52a8c9-daed-4b47-af54-4ea7f382c37d" providerId="ADAL" clId="{DF3F582F-D4CF-4F86-9D53-C31E27393437}" dt="2024-02-09T21:15:07.241" v="559"/>
          <ac:spMkLst>
            <pc:docMk/>
            <pc:sldMk cId="2289770003" sldId="259"/>
            <ac:spMk id="2" creationId="{745324EF-1A0B-A8D7-E40D-DB70CF86C69F}"/>
          </ac:spMkLst>
        </pc:spChg>
        <pc:picChg chg="del">
          <ac:chgData name="Norma Mercado Serafin" userId="eb52a8c9-daed-4b47-af54-4ea7f382c37d" providerId="ADAL" clId="{DF3F582F-D4CF-4F86-9D53-C31E27393437}" dt="2024-02-09T22:13:40.762" v="560" actId="478"/>
          <ac:picMkLst>
            <pc:docMk/>
            <pc:sldMk cId="2289770003" sldId="259"/>
            <ac:picMk id="3" creationId="{6AC78146-7065-4C20-8108-EDB3DF6D99B0}"/>
          </ac:picMkLst>
        </pc:picChg>
        <pc:picChg chg="add mod">
          <ac:chgData name="Norma Mercado Serafin" userId="eb52a8c9-daed-4b47-af54-4ea7f382c37d" providerId="ADAL" clId="{DF3F582F-D4CF-4F86-9D53-C31E27393437}" dt="2024-02-09T18:57:48.330" v="10" actId="1076"/>
          <ac:picMkLst>
            <pc:docMk/>
            <pc:sldMk cId="2289770003" sldId="259"/>
            <ac:picMk id="4" creationId="{CDDC9E97-1239-4DB5-AA81-D4CD127A5096}"/>
          </ac:picMkLst>
        </pc:picChg>
        <pc:picChg chg="add mod">
          <ac:chgData name="Norma Mercado Serafin" userId="eb52a8c9-daed-4b47-af54-4ea7f382c37d" providerId="ADAL" clId="{DF3F582F-D4CF-4F86-9D53-C31E27393437}" dt="2024-02-09T21:14:23.342" v="558" actId="14100"/>
          <ac:picMkLst>
            <pc:docMk/>
            <pc:sldMk cId="2289770003" sldId="259"/>
            <ac:picMk id="5" creationId="{D21CE0AF-15D6-4E6D-A214-192945423097}"/>
          </ac:picMkLst>
        </pc:picChg>
        <pc:picChg chg="add mod">
          <ac:chgData name="Norma Mercado Serafin" userId="eb52a8c9-daed-4b47-af54-4ea7f382c37d" providerId="ADAL" clId="{DF3F582F-D4CF-4F86-9D53-C31E27393437}" dt="2024-02-09T22:14:00.211" v="566" actId="14100"/>
          <ac:picMkLst>
            <pc:docMk/>
            <pc:sldMk cId="2289770003" sldId="259"/>
            <ac:picMk id="6" creationId="{831242EE-9B0F-4ACC-BAFF-137C95807C12}"/>
          </ac:picMkLst>
        </pc:picChg>
      </pc:sldChg>
      <pc:sldChg chg="modSp">
        <pc:chgData name="Norma Mercado Serafin" userId="eb52a8c9-daed-4b47-af54-4ea7f382c37d" providerId="ADAL" clId="{DF3F582F-D4CF-4F86-9D53-C31E27393437}" dt="2024-02-09T23:42:12.704" v="1276" actId="20577"/>
        <pc:sldMkLst>
          <pc:docMk/>
          <pc:sldMk cId="1128453179" sldId="263"/>
        </pc:sldMkLst>
        <pc:spChg chg="mod">
          <ac:chgData name="Norma Mercado Serafin" userId="eb52a8c9-daed-4b47-af54-4ea7f382c37d" providerId="ADAL" clId="{DF3F582F-D4CF-4F86-9D53-C31E27393437}" dt="2024-02-09T23:33:50.426" v="1162" actId="313"/>
          <ac:spMkLst>
            <pc:docMk/>
            <pc:sldMk cId="1128453179" sldId="263"/>
            <ac:spMk id="2" creationId="{074F0A6A-FB9E-84D8-696F-B78FE5B2296F}"/>
          </ac:spMkLst>
        </pc:spChg>
        <pc:spChg chg="mod">
          <ac:chgData name="Norma Mercado Serafin" userId="eb52a8c9-daed-4b47-af54-4ea7f382c37d" providerId="ADAL" clId="{DF3F582F-D4CF-4F86-9D53-C31E27393437}" dt="2024-02-09T23:39:18.252" v="1173"/>
          <ac:spMkLst>
            <pc:docMk/>
            <pc:sldMk cId="1128453179" sldId="263"/>
            <ac:spMk id="5" creationId="{21F72695-D4F3-FA5C-B4F2-66CF3B024E6C}"/>
          </ac:spMkLst>
        </pc:spChg>
        <pc:spChg chg="mod">
          <ac:chgData name="Norma Mercado Serafin" userId="eb52a8c9-daed-4b47-af54-4ea7f382c37d" providerId="ADAL" clId="{DF3F582F-D4CF-4F86-9D53-C31E27393437}" dt="2024-02-09T23:42:12.704" v="1276" actId="20577"/>
          <ac:spMkLst>
            <pc:docMk/>
            <pc:sldMk cId="1128453179" sldId="263"/>
            <ac:spMk id="7" creationId="{631C090C-93B9-E953-E13F-B88D98304AC8}"/>
          </ac:spMkLst>
        </pc:spChg>
        <pc:spChg chg="mod">
          <ac:chgData name="Norma Mercado Serafin" userId="eb52a8c9-daed-4b47-af54-4ea7f382c37d" providerId="ADAL" clId="{DF3F582F-D4CF-4F86-9D53-C31E27393437}" dt="2024-02-09T23:39:52.393" v="1242" actId="20577"/>
          <ac:spMkLst>
            <pc:docMk/>
            <pc:sldMk cId="1128453179" sldId="263"/>
            <ac:spMk id="8" creationId="{9C5E7215-DD3D-F9A1-98A4-0F9E6BA74624}"/>
          </ac:spMkLst>
        </pc:spChg>
      </pc:sldChg>
      <pc:sldChg chg="addSp modSp">
        <pc:chgData name="Norma Mercado Serafin" userId="eb52a8c9-daed-4b47-af54-4ea7f382c37d" providerId="ADAL" clId="{DF3F582F-D4CF-4F86-9D53-C31E27393437}" dt="2024-02-10T00:04:47.144" v="1475" actId="1076"/>
        <pc:sldMkLst>
          <pc:docMk/>
          <pc:sldMk cId="6211089" sldId="266"/>
        </pc:sldMkLst>
        <pc:spChg chg="mod">
          <ac:chgData name="Norma Mercado Serafin" userId="eb52a8c9-daed-4b47-af54-4ea7f382c37d" providerId="ADAL" clId="{DF3F582F-D4CF-4F86-9D53-C31E27393437}" dt="2024-02-10T00:04:47.144" v="1475" actId="1076"/>
          <ac:spMkLst>
            <pc:docMk/>
            <pc:sldMk cId="6211089" sldId="266"/>
            <ac:spMk id="2" creationId="{1D7EF0D7-E2B5-8D48-E445-FD84DA22CC30}"/>
          </ac:spMkLst>
        </pc:spChg>
        <pc:spChg chg="mod">
          <ac:chgData name="Norma Mercado Serafin" userId="eb52a8c9-daed-4b47-af54-4ea7f382c37d" providerId="ADAL" clId="{DF3F582F-D4CF-4F86-9D53-C31E27393437}" dt="2024-02-10T00:04:08.551" v="1470" actId="27636"/>
          <ac:spMkLst>
            <pc:docMk/>
            <pc:sldMk cId="6211089" sldId="266"/>
            <ac:spMk id="3" creationId="{FDFCA274-B337-89F6-79E8-4986C350F022}"/>
          </ac:spMkLst>
        </pc:spChg>
        <pc:picChg chg="add mod">
          <ac:chgData name="Norma Mercado Serafin" userId="eb52a8c9-daed-4b47-af54-4ea7f382c37d" providerId="ADAL" clId="{DF3F582F-D4CF-4F86-9D53-C31E27393437}" dt="2024-02-09T21:13:53.350" v="550" actId="1076"/>
          <ac:picMkLst>
            <pc:docMk/>
            <pc:sldMk cId="6211089" sldId="266"/>
            <ac:picMk id="4" creationId="{6072E6F8-30B0-4F25-A753-CBFEAC04E197}"/>
          </ac:picMkLst>
        </pc:picChg>
      </pc:sldChg>
      <pc:sldChg chg="addSp modSp">
        <pc:chgData name="Norma Mercado Serafin" userId="eb52a8c9-daed-4b47-af54-4ea7f382c37d" providerId="ADAL" clId="{DF3F582F-D4CF-4F86-9D53-C31E27393437}" dt="2024-02-09T20:47:57.021" v="479" actId="1076"/>
        <pc:sldMkLst>
          <pc:docMk/>
          <pc:sldMk cId="166129484" sldId="283"/>
        </pc:sldMkLst>
        <pc:spChg chg="mod">
          <ac:chgData name="Norma Mercado Serafin" userId="eb52a8c9-daed-4b47-af54-4ea7f382c37d" providerId="ADAL" clId="{DF3F582F-D4CF-4F86-9D53-C31E27393437}" dt="2024-02-09T20:08:10.065" v="408"/>
          <ac:spMkLst>
            <pc:docMk/>
            <pc:sldMk cId="166129484" sldId="283"/>
            <ac:spMk id="2" creationId="{ADE4F565-7749-45C5-BC76-2FFB8EF1635B}"/>
          </ac:spMkLst>
        </pc:spChg>
        <pc:spChg chg="mod">
          <ac:chgData name="Norma Mercado Serafin" userId="eb52a8c9-daed-4b47-af54-4ea7f382c37d" providerId="ADAL" clId="{DF3F582F-D4CF-4F86-9D53-C31E27393437}" dt="2024-02-09T20:45:53.427" v="477" actId="20577"/>
          <ac:spMkLst>
            <pc:docMk/>
            <pc:sldMk cId="166129484" sldId="283"/>
            <ac:spMk id="3" creationId="{3BB9A81E-770E-43DC-8751-B44175D93516}"/>
          </ac:spMkLst>
        </pc:spChg>
        <pc:picChg chg="add mod">
          <ac:chgData name="Norma Mercado Serafin" userId="eb52a8c9-daed-4b47-af54-4ea7f382c37d" providerId="ADAL" clId="{DF3F582F-D4CF-4F86-9D53-C31E27393437}" dt="2024-02-09T20:47:57.021" v="479" actId="1076"/>
          <ac:picMkLst>
            <pc:docMk/>
            <pc:sldMk cId="166129484" sldId="283"/>
            <ac:picMk id="5" creationId="{50DFAC9C-8E36-47F8-BAF9-5835E575357C}"/>
          </ac:picMkLst>
        </pc:picChg>
      </pc:sldChg>
      <pc:sldChg chg="addSp modSp">
        <pc:chgData name="Norma Mercado Serafin" userId="eb52a8c9-daed-4b47-af54-4ea7f382c37d" providerId="ADAL" clId="{DF3F582F-D4CF-4F86-9D53-C31E27393437}" dt="2024-02-09T22:53:41.067" v="887" actId="120"/>
        <pc:sldMkLst>
          <pc:docMk/>
          <pc:sldMk cId="3834355640" sldId="287"/>
        </pc:sldMkLst>
        <pc:spChg chg="mod">
          <ac:chgData name="Norma Mercado Serafin" userId="eb52a8c9-daed-4b47-af54-4ea7f382c37d" providerId="ADAL" clId="{DF3F582F-D4CF-4F86-9D53-C31E27393437}" dt="2024-02-09T22:37:18.815" v="691" actId="1076"/>
          <ac:spMkLst>
            <pc:docMk/>
            <pc:sldMk cId="3834355640" sldId="287"/>
            <ac:spMk id="2" creationId="{33A1DC04-E28D-4621-8308-D22C61F7B36D}"/>
          </ac:spMkLst>
        </pc:spChg>
        <pc:spChg chg="add mod">
          <ac:chgData name="Norma Mercado Serafin" userId="eb52a8c9-daed-4b47-af54-4ea7f382c37d" providerId="ADAL" clId="{DF3F582F-D4CF-4F86-9D53-C31E27393437}" dt="2024-02-09T22:53:41.067" v="887" actId="120"/>
          <ac:spMkLst>
            <pc:docMk/>
            <pc:sldMk cId="3834355640" sldId="287"/>
            <ac:spMk id="4" creationId="{43B37AD5-D932-4543-94F0-09786E77447D}"/>
          </ac:spMkLst>
        </pc:spChg>
        <pc:picChg chg="add mod">
          <ac:chgData name="Norma Mercado Serafin" userId="eb52a8c9-daed-4b47-af54-4ea7f382c37d" providerId="ADAL" clId="{DF3F582F-D4CF-4F86-9D53-C31E27393437}" dt="2024-02-09T21:11:19.986" v="521" actId="14100"/>
          <ac:picMkLst>
            <pc:docMk/>
            <pc:sldMk cId="3834355640" sldId="287"/>
            <ac:picMk id="3" creationId="{C8EB28F8-CEB0-4F9F-9CE0-8548AD81FDC9}"/>
          </ac:picMkLst>
        </pc:picChg>
        <pc:picChg chg="mod">
          <ac:chgData name="Norma Mercado Serafin" userId="eb52a8c9-daed-4b47-af54-4ea7f382c37d" providerId="ADAL" clId="{DF3F582F-D4CF-4F86-9D53-C31E27393437}" dt="2024-02-09T22:40:22.420" v="702" actId="1076"/>
          <ac:picMkLst>
            <pc:docMk/>
            <pc:sldMk cId="3834355640" sldId="287"/>
            <ac:picMk id="6" creationId="{5090C0C3-7516-410C-BD1D-AD080FA9EACF}"/>
          </ac:picMkLst>
        </pc:picChg>
      </pc:sldChg>
      <pc:sldChg chg="addSp modSp">
        <pc:chgData name="Norma Mercado Serafin" userId="eb52a8c9-daed-4b47-af54-4ea7f382c37d" providerId="ADAL" clId="{DF3F582F-D4CF-4F86-9D53-C31E27393437}" dt="2024-02-09T23:59:39.608" v="1435" actId="14100"/>
        <pc:sldMkLst>
          <pc:docMk/>
          <pc:sldMk cId="3880879661" sldId="295"/>
        </pc:sldMkLst>
        <pc:spChg chg="mod">
          <ac:chgData name="Norma Mercado Serafin" userId="eb52a8c9-daed-4b47-af54-4ea7f382c37d" providerId="ADAL" clId="{DF3F582F-D4CF-4F86-9D53-C31E27393437}" dt="2024-02-09T23:57:10.496" v="1375" actId="1076"/>
          <ac:spMkLst>
            <pc:docMk/>
            <pc:sldMk cId="3880879661" sldId="295"/>
            <ac:spMk id="2" creationId="{FF1FECFE-9EDF-4B85-87A1-ADDD7F45B3F9}"/>
          </ac:spMkLst>
        </pc:spChg>
        <pc:spChg chg="mod">
          <ac:chgData name="Norma Mercado Serafin" userId="eb52a8c9-daed-4b47-af54-4ea7f382c37d" providerId="ADAL" clId="{DF3F582F-D4CF-4F86-9D53-C31E27393437}" dt="2024-02-09T23:59:29.884" v="1433" actId="27636"/>
          <ac:spMkLst>
            <pc:docMk/>
            <pc:sldMk cId="3880879661" sldId="295"/>
            <ac:spMk id="3" creationId="{827520CF-C875-4431-9BFA-163E6B2A8EAB}"/>
          </ac:spMkLst>
        </pc:spChg>
        <pc:picChg chg="add mod">
          <ac:chgData name="Norma Mercado Serafin" userId="eb52a8c9-daed-4b47-af54-4ea7f382c37d" providerId="ADAL" clId="{DF3F582F-D4CF-4F86-9D53-C31E27393437}" dt="2024-02-09T23:59:39.608" v="1435" actId="14100"/>
          <ac:picMkLst>
            <pc:docMk/>
            <pc:sldMk cId="3880879661" sldId="295"/>
            <ac:picMk id="4" creationId="{4377A2CF-EFCD-4168-BC66-C77A00601892}"/>
          </ac:picMkLst>
        </pc:picChg>
      </pc:sldChg>
      <pc:sldChg chg="addSp modSp">
        <pc:chgData name="Norma Mercado Serafin" userId="eb52a8c9-daed-4b47-af54-4ea7f382c37d" providerId="ADAL" clId="{DF3F582F-D4CF-4F86-9D53-C31E27393437}" dt="2024-02-09T19:45:02.128" v="286" actId="1076"/>
        <pc:sldMkLst>
          <pc:docMk/>
          <pc:sldMk cId="1287024412" sldId="299"/>
        </pc:sldMkLst>
        <pc:spChg chg="mod">
          <ac:chgData name="Norma Mercado Serafin" userId="eb52a8c9-daed-4b47-af54-4ea7f382c37d" providerId="ADAL" clId="{DF3F582F-D4CF-4F86-9D53-C31E27393437}" dt="2024-02-09T19:44:17.880" v="274" actId="20577"/>
          <ac:spMkLst>
            <pc:docMk/>
            <pc:sldMk cId="1287024412" sldId="299"/>
            <ac:spMk id="3" creationId="{750587D2-B257-FD2C-45BB-1C71E623EA5B}"/>
          </ac:spMkLst>
        </pc:spChg>
        <pc:picChg chg="add mod">
          <ac:chgData name="Norma Mercado Serafin" userId="eb52a8c9-daed-4b47-af54-4ea7f382c37d" providerId="ADAL" clId="{DF3F582F-D4CF-4F86-9D53-C31E27393437}" dt="2024-02-09T19:45:02.128" v="286" actId="1076"/>
          <ac:picMkLst>
            <pc:docMk/>
            <pc:sldMk cId="1287024412" sldId="299"/>
            <ac:picMk id="4" creationId="{7D481A9B-3500-4468-8C89-2E36707B3D3C}"/>
          </ac:picMkLst>
        </pc:picChg>
      </pc:sldChg>
      <pc:sldChg chg="addSp modSp">
        <pc:chgData name="Norma Mercado Serafin" userId="eb52a8c9-daed-4b47-af54-4ea7f382c37d" providerId="ADAL" clId="{DF3F582F-D4CF-4F86-9D53-C31E27393437}" dt="2024-02-09T21:08:35.050" v="493" actId="1076"/>
        <pc:sldMkLst>
          <pc:docMk/>
          <pc:sldMk cId="3033418847" sldId="300"/>
        </pc:sldMkLst>
        <pc:spChg chg="mod">
          <ac:chgData name="Norma Mercado Serafin" userId="eb52a8c9-daed-4b47-af54-4ea7f382c37d" providerId="ADAL" clId="{DF3F582F-D4CF-4F86-9D53-C31E27393437}" dt="2024-02-09T20:05:55.615" v="360"/>
          <ac:spMkLst>
            <pc:docMk/>
            <pc:sldMk cId="3033418847" sldId="300"/>
            <ac:spMk id="2" creationId="{09917D6D-DECF-4926-94F7-3B0845C7C1F7}"/>
          </ac:spMkLst>
        </pc:spChg>
        <pc:spChg chg="mod">
          <ac:chgData name="Norma Mercado Serafin" userId="eb52a8c9-daed-4b47-af54-4ea7f382c37d" providerId="ADAL" clId="{DF3F582F-D4CF-4F86-9D53-C31E27393437}" dt="2024-02-09T20:07:49.650" v="407" actId="20577"/>
          <ac:spMkLst>
            <pc:docMk/>
            <pc:sldMk cId="3033418847" sldId="300"/>
            <ac:spMk id="6" creationId="{C3BFC8F2-F5CC-47EA-AFE1-FC956822BACB}"/>
          </ac:spMkLst>
        </pc:spChg>
        <pc:picChg chg="add mod">
          <ac:chgData name="Norma Mercado Serafin" userId="eb52a8c9-daed-4b47-af54-4ea7f382c37d" providerId="ADAL" clId="{DF3F582F-D4CF-4F86-9D53-C31E27393437}" dt="2024-02-09T20:01:06.914" v="357" actId="14100"/>
          <ac:picMkLst>
            <pc:docMk/>
            <pc:sldMk cId="3033418847" sldId="300"/>
            <ac:picMk id="3" creationId="{E4A1F408-2607-4605-8FC3-8AE29AA2CD52}"/>
          </ac:picMkLst>
        </pc:picChg>
        <pc:picChg chg="add mod">
          <ac:chgData name="Norma Mercado Serafin" userId="eb52a8c9-daed-4b47-af54-4ea7f382c37d" providerId="ADAL" clId="{DF3F582F-D4CF-4F86-9D53-C31E27393437}" dt="2024-02-09T21:08:35.050" v="493" actId="1076"/>
          <ac:picMkLst>
            <pc:docMk/>
            <pc:sldMk cId="3033418847" sldId="300"/>
            <ac:picMk id="4" creationId="{45E62351-769F-4CF0-85DE-ED32257913A1}"/>
          </ac:picMkLst>
        </pc:picChg>
      </pc:sldChg>
      <pc:sldChg chg="addSp modSp">
        <pc:chgData name="Norma Mercado Serafin" userId="eb52a8c9-daed-4b47-af54-4ea7f382c37d" providerId="ADAL" clId="{DF3F582F-D4CF-4F86-9D53-C31E27393437}" dt="2024-02-09T21:08:20.218" v="491" actId="1076"/>
        <pc:sldMkLst>
          <pc:docMk/>
          <pc:sldMk cId="2247586997" sldId="301"/>
        </pc:sldMkLst>
        <pc:spChg chg="mod">
          <ac:chgData name="Norma Mercado Serafin" userId="eb52a8c9-daed-4b47-af54-4ea7f382c37d" providerId="ADAL" clId="{DF3F582F-D4CF-4F86-9D53-C31E27393437}" dt="2024-02-09T20:50:07.192" v="486" actId="122"/>
          <ac:spMkLst>
            <pc:docMk/>
            <pc:sldMk cId="2247586997" sldId="301"/>
            <ac:spMk id="2" creationId="{09917D6D-DECF-4926-94F7-3B0845C7C1F7}"/>
          </ac:spMkLst>
        </pc:spChg>
        <pc:picChg chg="add mod">
          <ac:chgData name="Norma Mercado Serafin" userId="eb52a8c9-daed-4b47-af54-4ea7f382c37d" providerId="ADAL" clId="{DF3F582F-D4CF-4F86-9D53-C31E27393437}" dt="2024-02-09T21:08:20.218" v="491" actId="1076"/>
          <ac:picMkLst>
            <pc:docMk/>
            <pc:sldMk cId="2247586997" sldId="301"/>
            <ac:picMk id="3" creationId="{FB0D35B1-A8D8-429E-9021-28399F152E90}"/>
          </ac:picMkLst>
        </pc:picChg>
      </pc:sldChg>
      <pc:sldChg chg="addSp modSp">
        <pc:chgData name="Norma Mercado Serafin" userId="eb52a8c9-daed-4b47-af54-4ea7f382c37d" providerId="ADAL" clId="{DF3F582F-D4CF-4F86-9D53-C31E27393437}" dt="2024-02-09T22:33:33.870" v="661"/>
        <pc:sldMkLst>
          <pc:docMk/>
          <pc:sldMk cId="2637202082" sldId="302"/>
        </pc:sldMkLst>
        <pc:spChg chg="mod">
          <ac:chgData name="Norma Mercado Serafin" userId="eb52a8c9-daed-4b47-af54-4ea7f382c37d" providerId="ADAL" clId="{DF3F582F-D4CF-4F86-9D53-C31E27393437}" dt="2024-02-09T22:33:33.870" v="661"/>
          <ac:spMkLst>
            <pc:docMk/>
            <pc:sldMk cId="2637202082" sldId="302"/>
            <ac:spMk id="2" creationId="{66BC9F6E-7F91-41B2-AD74-2D2B7D281621}"/>
          </ac:spMkLst>
        </pc:spChg>
        <pc:spChg chg="mod">
          <ac:chgData name="Norma Mercado Serafin" userId="eb52a8c9-daed-4b47-af54-4ea7f382c37d" providerId="ADAL" clId="{DF3F582F-D4CF-4F86-9D53-C31E27393437}" dt="2024-02-09T22:32:06.485" v="660"/>
          <ac:spMkLst>
            <pc:docMk/>
            <pc:sldMk cId="2637202082" sldId="302"/>
            <ac:spMk id="3" creationId="{A6B83A4C-6237-469D-9294-CAA5613A23B7}"/>
          </ac:spMkLst>
        </pc:spChg>
        <pc:spChg chg="mod">
          <ac:chgData name="Norma Mercado Serafin" userId="eb52a8c9-daed-4b47-af54-4ea7f382c37d" providerId="ADAL" clId="{DF3F582F-D4CF-4F86-9D53-C31E27393437}" dt="2024-02-09T22:31:13.461" v="653" actId="14100"/>
          <ac:spMkLst>
            <pc:docMk/>
            <pc:sldMk cId="2637202082" sldId="302"/>
            <ac:spMk id="4" creationId="{256D0401-DFF8-45F2-B2A9-BA42AE50339F}"/>
          </ac:spMkLst>
        </pc:spChg>
        <pc:picChg chg="add mod">
          <ac:chgData name="Norma Mercado Serafin" userId="eb52a8c9-daed-4b47-af54-4ea7f382c37d" providerId="ADAL" clId="{DF3F582F-D4CF-4F86-9D53-C31E27393437}" dt="2024-02-09T22:31:31.887" v="659" actId="1076"/>
          <ac:picMkLst>
            <pc:docMk/>
            <pc:sldMk cId="2637202082" sldId="302"/>
            <ac:picMk id="5" creationId="{DF15DF02-B455-48CB-B8AB-843935CB5647}"/>
          </ac:picMkLst>
        </pc:picChg>
      </pc:sldChg>
      <pc:sldChg chg="modSp">
        <pc:chgData name="Norma Mercado Serafin" userId="eb52a8c9-daed-4b47-af54-4ea7f382c37d" providerId="ADAL" clId="{DF3F582F-D4CF-4F86-9D53-C31E27393437}" dt="2024-02-09T18:58:18.540" v="14" actId="1076"/>
        <pc:sldMkLst>
          <pc:docMk/>
          <pc:sldMk cId="1931697602" sldId="321"/>
        </pc:sldMkLst>
        <pc:picChg chg="mod">
          <ac:chgData name="Norma Mercado Serafin" userId="eb52a8c9-daed-4b47-af54-4ea7f382c37d" providerId="ADAL" clId="{DF3F582F-D4CF-4F86-9D53-C31E27393437}" dt="2024-02-09T18:58:18.540" v="14" actId="1076"/>
          <ac:picMkLst>
            <pc:docMk/>
            <pc:sldMk cId="1931697602" sldId="321"/>
            <ac:picMk id="4" creationId="{855718F5-912D-499E-8FF8-DC378E27E636}"/>
          </ac:picMkLst>
        </pc:picChg>
      </pc:sldChg>
      <pc:sldChg chg="addSp delSp modSp">
        <pc:chgData name="Norma Mercado Serafin" userId="eb52a8c9-daed-4b47-af54-4ea7f382c37d" providerId="ADAL" clId="{DF3F582F-D4CF-4F86-9D53-C31E27393437}" dt="2024-02-09T21:09:44.251" v="506" actId="1076"/>
        <pc:sldMkLst>
          <pc:docMk/>
          <pc:sldMk cId="4056103368" sldId="322"/>
        </pc:sldMkLst>
        <pc:spChg chg="mod">
          <ac:chgData name="Norma Mercado Serafin" userId="eb52a8c9-daed-4b47-af54-4ea7f382c37d" providerId="ADAL" clId="{DF3F582F-D4CF-4F86-9D53-C31E27393437}" dt="2024-02-09T18:56:52.667" v="2" actId="255"/>
          <ac:spMkLst>
            <pc:docMk/>
            <pc:sldMk cId="4056103368" sldId="322"/>
            <ac:spMk id="2" creationId="{EC1C44CC-D012-4988-977B-9125FF718FB0}"/>
          </ac:spMkLst>
        </pc:spChg>
        <pc:picChg chg="add del mod">
          <ac:chgData name="Norma Mercado Serafin" userId="eb52a8c9-daed-4b47-af54-4ea7f382c37d" providerId="ADAL" clId="{DF3F582F-D4CF-4F86-9D53-C31E27393437}" dt="2024-02-09T21:09:39.597" v="505" actId="478"/>
          <ac:picMkLst>
            <pc:docMk/>
            <pc:sldMk cId="4056103368" sldId="322"/>
            <ac:picMk id="3" creationId="{BF7AA8CA-C5DB-4FDA-B67B-9E5B6E6ED510}"/>
          </ac:picMkLst>
        </pc:picChg>
        <pc:picChg chg="add mod">
          <ac:chgData name="Norma Mercado Serafin" userId="eb52a8c9-daed-4b47-af54-4ea7f382c37d" providerId="ADAL" clId="{DF3F582F-D4CF-4F86-9D53-C31E27393437}" dt="2024-02-09T18:57:27.568" v="8" actId="1076"/>
          <ac:picMkLst>
            <pc:docMk/>
            <pc:sldMk cId="4056103368" sldId="322"/>
            <ac:picMk id="4" creationId="{1D4FD80A-C997-4928-A1F9-683C925789B6}"/>
          </ac:picMkLst>
        </pc:picChg>
        <pc:picChg chg="add mod">
          <ac:chgData name="Norma Mercado Serafin" userId="eb52a8c9-daed-4b47-af54-4ea7f382c37d" providerId="ADAL" clId="{DF3F582F-D4CF-4F86-9D53-C31E27393437}" dt="2024-02-09T21:09:44.251" v="506" actId="1076"/>
          <ac:picMkLst>
            <pc:docMk/>
            <pc:sldMk cId="4056103368" sldId="322"/>
            <ac:picMk id="5" creationId="{6EB55004-D95E-4B52-8A0A-EA4E74B866B2}"/>
          </ac:picMkLst>
        </pc:picChg>
      </pc:sldChg>
      <pc:sldChg chg="addSp modSp">
        <pc:chgData name="Norma Mercado Serafin" userId="eb52a8c9-daed-4b47-af54-4ea7f382c37d" providerId="ADAL" clId="{DF3F582F-D4CF-4F86-9D53-C31E27393437}" dt="2024-02-09T21:09:10.845" v="500" actId="1076"/>
        <pc:sldMkLst>
          <pc:docMk/>
          <pc:sldMk cId="836120714" sldId="324"/>
        </pc:sldMkLst>
        <pc:spChg chg="mod">
          <ac:chgData name="Norma Mercado Serafin" userId="eb52a8c9-daed-4b47-af54-4ea7f382c37d" providerId="ADAL" clId="{DF3F582F-D4CF-4F86-9D53-C31E27393437}" dt="2024-02-09T19:45:43.047" v="290" actId="14100"/>
          <ac:spMkLst>
            <pc:docMk/>
            <pc:sldMk cId="836120714" sldId="324"/>
            <ac:spMk id="2" creationId="{1D7EF0D7-E2B5-8D48-E445-FD84DA22CC30}"/>
          </ac:spMkLst>
        </pc:spChg>
        <pc:spChg chg="mod">
          <ac:chgData name="Norma Mercado Serafin" userId="eb52a8c9-daed-4b47-af54-4ea7f382c37d" providerId="ADAL" clId="{DF3F582F-D4CF-4F86-9D53-C31E27393437}" dt="2024-02-09T19:59:45.907" v="352" actId="27636"/>
          <ac:spMkLst>
            <pc:docMk/>
            <pc:sldMk cId="836120714" sldId="324"/>
            <ac:spMk id="3" creationId="{FDFCA274-B337-89F6-79E8-4986C350F022}"/>
          </ac:spMkLst>
        </pc:spChg>
        <pc:picChg chg="add mod">
          <ac:chgData name="Norma Mercado Serafin" userId="eb52a8c9-daed-4b47-af54-4ea7f382c37d" providerId="ADAL" clId="{DF3F582F-D4CF-4F86-9D53-C31E27393437}" dt="2024-02-09T20:00:53.704" v="354" actId="1076"/>
          <ac:picMkLst>
            <pc:docMk/>
            <pc:sldMk cId="836120714" sldId="324"/>
            <ac:picMk id="4" creationId="{07379765-5126-467E-9AB5-C022B5C68CF9}"/>
          </ac:picMkLst>
        </pc:picChg>
        <pc:picChg chg="add mod">
          <ac:chgData name="Norma Mercado Serafin" userId="eb52a8c9-daed-4b47-af54-4ea7f382c37d" providerId="ADAL" clId="{DF3F582F-D4CF-4F86-9D53-C31E27393437}" dt="2024-02-09T21:09:10.845" v="500" actId="1076"/>
          <ac:picMkLst>
            <pc:docMk/>
            <pc:sldMk cId="836120714" sldId="324"/>
            <ac:picMk id="5" creationId="{F1372AF4-090C-4082-8F51-C2077B95A636}"/>
          </ac:picMkLst>
        </pc:picChg>
      </pc:sldChg>
      <pc:sldChg chg="addSp modSp">
        <pc:chgData name="Norma Mercado Serafin" userId="eb52a8c9-daed-4b47-af54-4ea7f382c37d" providerId="ADAL" clId="{DF3F582F-D4CF-4F86-9D53-C31E27393437}" dt="2024-02-09T19:44:43.993" v="281" actId="1076"/>
        <pc:sldMkLst>
          <pc:docMk/>
          <pc:sldMk cId="329551793" sldId="325"/>
        </pc:sldMkLst>
        <pc:spChg chg="mod">
          <ac:chgData name="Norma Mercado Serafin" userId="eb52a8c9-daed-4b47-af54-4ea7f382c37d" providerId="ADAL" clId="{DF3F582F-D4CF-4F86-9D53-C31E27393437}" dt="2024-02-09T19:06:56.678" v="117" actId="20577"/>
          <ac:spMkLst>
            <pc:docMk/>
            <pc:sldMk cId="329551793" sldId="325"/>
            <ac:spMk id="2" creationId="{770B9E2C-3A46-4070-BEE5-BC1BC3C01812}"/>
          </ac:spMkLst>
        </pc:spChg>
        <pc:spChg chg="mod">
          <ac:chgData name="Norma Mercado Serafin" userId="eb52a8c9-daed-4b47-af54-4ea7f382c37d" providerId="ADAL" clId="{DF3F582F-D4CF-4F86-9D53-C31E27393437}" dt="2024-02-09T19:15:52.473" v="214" actId="20577"/>
          <ac:spMkLst>
            <pc:docMk/>
            <pc:sldMk cId="329551793" sldId="325"/>
            <ac:spMk id="5" creationId="{004D7816-6B9D-491F-A8BC-88AB636342E0}"/>
          </ac:spMkLst>
        </pc:spChg>
        <pc:graphicFrameChg chg="mod">
          <ac:chgData name="Norma Mercado Serafin" userId="eb52a8c9-daed-4b47-af54-4ea7f382c37d" providerId="ADAL" clId="{DF3F582F-D4CF-4F86-9D53-C31E27393437}" dt="2024-02-09T19:14:17.472" v="198"/>
          <ac:graphicFrameMkLst>
            <pc:docMk/>
            <pc:sldMk cId="329551793" sldId="325"/>
            <ac:graphicFrameMk id="4" creationId="{146C478B-12C7-48FF-805C-762FEBC137D8}"/>
          </ac:graphicFrameMkLst>
        </pc:graphicFrameChg>
        <pc:picChg chg="add mod">
          <ac:chgData name="Norma Mercado Serafin" userId="eb52a8c9-daed-4b47-af54-4ea7f382c37d" providerId="ADAL" clId="{DF3F582F-D4CF-4F86-9D53-C31E27393437}" dt="2024-02-09T19:44:43.993" v="281" actId="1076"/>
          <ac:picMkLst>
            <pc:docMk/>
            <pc:sldMk cId="329551793" sldId="325"/>
            <ac:picMk id="3" creationId="{9474059A-9BB9-4C38-A66E-D08814FFB9E7}"/>
          </ac:picMkLst>
        </pc:picChg>
      </pc:sldChg>
      <pc:sldChg chg="addSp modSp">
        <pc:chgData name="Norma Mercado Serafin" userId="eb52a8c9-daed-4b47-af54-4ea7f382c37d" providerId="ADAL" clId="{DF3F582F-D4CF-4F86-9D53-C31E27393437}" dt="2024-02-09T22:35:21.949" v="686" actId="20577"/>
        <pc:sldMkLst>
          <pc:docMk/>
          <pc:sldMk cId="2406467097" sldId="326"/>
        </pc:sldMkLst>
        <pc:spChg chg="mod">
          <ac:chgData name="Norma Mercado Serafin" userId="eb52a8c9-daed-4b47-af54-4ea7f382c37d" providerId="ADAL" clId="{DF3F582F-D4CF-4F86-9D53-C31E27393437}" dt="2024-02-09T22:33:56.633" v="662"/>
          <ac:spMkLst>
            <pc:docMk/>
            <pc:sldMk cId="2406467097" sldId="326"/>
            <ac:spMk id="2" creationId="{33A1DC04-E28D-4621-8308-D22C61F7B36D}"/>
          </ac:spMkLst>
        </pc:spChg>
        <pc:spChg chg="mod">
          <ac:chgData name="Norma Mercado Serafin" userId="eb52a8c9-daed-4b47-af54-4ea7f382c37d" providerId="ADAL" clId="{DF3F582F-D4CF-4F86-9D53-C31E27393437}" dt="2024-02-09T22:35:21.949" v="686" actId="20577"/>
          <ac:spMkLst>
            <pc:docMk/>
            <pc:sldMk cId="2406467097" sldId="326"/>
            <ac:spMk id="6" creationId="{DB622C54-D4AB-41D4-AD34-0ACB74923190}"/>
          </ac:spMkLst>
        </pc:spChg>
        <pc:picChg chg="add mod">
          <ac:chgData name="Norma Mercado Serafin" userId="eb52a8c9-daed-4b47-af54-4ea7f382c37d" providerId="ADAL" clId="{DF3F582F-D4CF-4F86-9D53-C31E27393437}" dt="2024-02-09T21:08:54.305" v="497" actId="1076"/>
          <ac:picMkLst>
            <pc:docMk/>
            <pc:sldMk cId="2406467097" sldId="326"/>
            <ac:picMk id="3" creationId="{27E4C41F-9A64-4469-97DA-ED48C59F4742}"/>
          </ac:picMkLst>
        </pc:picChg>
      </pc:sldChg>
      <pc:sldChg chg="addSp modSp">
        <pc:chgData name="Norma Mercado Serafin" userId="eb52a8c9-daed-4b47-af54-4ea7f382c37d" providerId="ADAL" clId="{DF3F582F-D4CF-4F86-9D53-C31E27393437}" dt="2024-02-09T22:59:45.054" v="895"/>
        <pc:sldMkLst>
          <pc:docMk/>
          <pc:sldMk cId="3501571502" sldId="340"/>
        </pc:sldMkLst>
        <pc:spChg chg="mod">
          <ac:chgData name="Norma Mercado Serafin" userId="eb52a8c9-daed-4b47-af54-4ea7f382c37d" providerId="ADAL" clId="{DF3F582F-D4CF-4F86-9D53-C31E27393437}" dt="2024-02-09T22:55:14.651" v="888"/>
          <ac:spMkLst>
            <pc:docMk/>
            <pc:sldMk cId="3501571502" sldId="340"/>
            <ac:spMk id="2" creationId="{F8E5FE44-4D8A-4127-B7A1-F057B86EE406}"/>
          </ac:spMkLst>
        </pc:spChg>
        <pc:spChg chg="mod">
          <ac:chgData name="Norma Mercado Serafin" userId="eb52a8c9-daed-4b47-af54-4ea7f382c37d" providerId="ADAL" clId="{DF3F582F-D4CF-4F86-9D53-C31E27393437}" dt="2024-02-09T22:59:45.054" v="895"/>
          <ac:spMkLst>
            <pc:docMk/>
            <pc:sldMk cId="3501571502" sldId="340"/>
            <ac:spMk id="5" creationId="{2E8306A1-9290-45F5-BCCB-3C2078A5FC69}"/>
          </ac:spMkLst>
        </pc:spChg>
        <pc:spChg chg="mod">
          <ac:chgData name="Norma Mercado Serafin" userId="eb52a8c9-daed-4b47-af54-4ea7f382c37d" providerId="ADAL" clId="{DF3F582F-D4CF-4F86-9D53-C31E27393437}" dt="2024-02-09T22:55:44.423" v="889"/>
          <ac:spMkLst>
            <pc:docMk/>
            <pc:sldMk cId="3501571502" sldId="340"/>
            <ac:spMk id="8" creationId="{C9CD729A-3D9E-44BF-8AB2-68AD31D568EF}"/>
          </ac:spMkLst>
        </pc:spChg>
        <pc:spChg chg="mod">
          <ac:chgData name="Norma Mercado Serafin" userId="eb52a8c9-daed-4b47-af54-4ea7f382c37d" providerId="ADAL" clId="{DF3F582F-D4CF-4F86-9D53-C31E27393437}" dt="2024-02-09T22:59:11.781" v="894" actId="20577"/>
          <ac:spMkLst>
            <pc:docMk/>
            <pc:sldMk cId="3501571502" sldId="340"/>
            <ac:spMk id="9" creationId="{8A0CAE2A-1AE6-48EA-8F50-A0B5AFB136BC}"/>
          </ac:spMkLst>
        </pc:spChg>
        <pc:picChg chg="add mod">
          <ac:chgData name="Norma Mercado Serafin" userId="eb52a8c9-daed-4b47-af54-4ea7f382c37d" providerId="ADAL" clId="{DF3F582F-D4CF-4F86-9D53-C31E27393437}" dt="2024-02-09T21:11:35.878" v="523" actId="1076"/>
          <ac:picMkLst>
            <pc:docMk/>
            <pc:sldMk cId="3501571502" sldId="340"/>
            <ac:picMk id="4" creationId="{2080EBB8-9531-4BBE-857D-81FFEC0E88C7}"/>
          </ac:picMkLst>
        </pc:picChg>
      </pc:sldChg>
      <pc:sldChg chg="addSp modSp">
        <pc:chgData name="Norma Mercado Serafin" userId="eb52a8c9-daed-4b47-af54-4ea7f382c37d" providerId="ADAL" clId="{DF3F582F-D4CF-4F86-9D53-C31E27393437}" dt="2024-02-09T23:05:20.643" v="918" actId="20577"/>
        <pc:sldMkLst>
          <pc:docMk/>
          <pc:sldMk cId="3222280913" sldId="341"/>
        </pc:sldMkLst>
        <pc:spChg chg="mod">
          <ac:chgData name="Norma Mercado Serafin" userId="eb52a8c9-daed-4b47-af54-4ea7f382c37d" providerId="ADAL" clId="{DF3F582F-D4CF-4F86-9D53-C31E27393437}" dt="2024-02-09T23:02:01.719" v="902" actId="113"/>
          <ac:spMkLst>
            <pc:docMk/>
            <pc:sldMk cId="3222280913" sldId="341"/>
            <ac:spMk id="2" creationId="{055C60C2-BEA1-47EB-9D6D-4DE2397309DF}"/>
          </ac:spMkLst>
        </pc:spChg>
        <pc:spChg chg="mod">
          <ac:chgData name="Norma Mercado Serafin" userId="eb52a8c9-daed-4b47-af54-4ea7f382c37d" providerId="ADAL" clId="{DF3F582F-D4CF-4F86-9D53-C31E27393437}" dt="2024-02-09T23:05:20.643" v="918" actId="20577"/>
          <ac:spMkLst>
            <pc:docMk/>
            <pc:sldMk cId="3222280913" sldId="341"/>
            <ac:spMk id="15" creationId="{D6510343-9095-4F08-A243-E6327342D444}"/>
          </ac:spMkLst>
        </pc:spChg>
        <pc:picChg chg="add mod">
          <ac:chgData name="Norma Mercado Serafin" userId="eb52a8c9-daed-4b47-af54-4ea7f382c37d" providerId="ADAL" clId="{DF3F582F-D4CF-4F86-9D53-C31E27393437}" dt="2024-02-09T21:11:46.357" v="526" actId="1076"/>
          <ac:picMkLst>
            <pc:docMk/>
            <pc:sldMk cId="3222280913" sldId="341"/>
            <ac:picMk id="3" creationId="{D2F3C5A1-C840-4DDB-904F-9CE5D7A93B43}"/>
          </ac:picMkLst>
        </pc:picChg>
      </pc:sldChg>
      <pc:sldChg chg="addSp modSp">
        <pc:chgData name="Norma Mercado Serafin" userId="eb52a8c9-daed-4b47-af54-4ea7f382c37d" providerId="ADAL" clId="{DF3F582F-D4CF-4F86-9D53-C31E27393437}" dt="2024-02-09T23:21:38.340" v="1042"/>
        <pc:sldMkLst>
          <pc:docMk/>
          <pc:sldMk cId="3391949133" sldId="344"/>
        </pc:sldMkLst>
        <pc:spChg chg="mod">
          <ac:chgData name="Norma Mercado Serafin" userId="eb52a8c9-daed-4b47-af54-4ea7f382c37d" providerId="ADAL" clId="{DF3F582F-D4CF-4F86-9D53-C31E27393437}" dt="2024-02-09T23:13:47.790" v="979"/>
          <ac:spMkLst>
            <pc:docMk/>
            <pc:sldMk cId="3391949133" sldId="344"/>
            <ac:spMk id="2" creationId="{055C60C2-BEA1-47EB-9D6D-4DE2397309DF}"/>
          </ac:spMkLst>
        </pc:spChg>
        <pc:spChg chg="mod">
          <ac:chgData name="Norma Mercado Serafin" userId="eb52a8c9-daed-4b47-af54-4ea7f382c37d" providerId="ADAL" clId="{DF3F582F-D4CF-4F86-9D53-C31E27393437}" dt="2024-02-09T23:15:15.272" v="991" actId="20577"/>
          <ac:spMkLst>
            <pc:docMk/>
            <pc:sldMk cId="3391949133" sldId="344"/>
            <ac:spMk id="3" creationId="{5FCEF2E3-8F81-40DA-A124-EDF78B5864C7}"/>
          </ac:spMkLst>
        </pc:spChg>
        <pc:spChg chg="mod">
          <ac:chgData name="Norma Mercado Serafin" userId="eb52a8c9-daed-4b47-af54-4ea7f382c37d" providerId="ADAL" clId="{DF3F582F-D4CF-4F86-9D53-C31E27393437}" dt="2024-02-09T23:21:38.340" v="1042"/>
          <ac:spMkLst>
            <pc:docMk/>
            <pc:sldMk cId="3391949133" sldId="344"/>
            <ac:spMk id="4" creationId="{79BAA968-C11C-4230-ACCD-D03B27802D38}"/>
          </ac:spMkLst>
        </pc:spChg>
        <pc:spChg chg="mod">
          <ac:chgData name="Norma Mercado Serafin" userId="eb52a8c9-daed-4b47-af54-4ea7f382c37d" providerId="ADAL" clId="{DF3F582F-D4CF-4F86-9D53-C31E27393437}" dt="2024-02-09T23:20:40.518" v="1041" actId="1076"/>
          <ac:spMkLst>
            <pc:docMk/>
            <pc:sldMk cId="3391949133" sldId="344"/>
            <ac:spMk id="5" creationId="{3B1852B7-644E-4534-8C89-8C076F6E7C6F}"/>
          </ac:spMkLst>
        </pc:spChg>
        <pc:picChg chg="add mod">
          <ac:chgData name="Norma Mercado Serafin" userId="eb52a8c9-daed-4b47-af54-4ea7f382c37d" providerId="ADAL" clId="{DF3F582F-D4CF-4F86-9D53-C31E27393437}" dt="2024-02-09T23:14:27.978" v="983" actId="1076"/>
          <ac:picMkLst>
            <pc:docMk/>
            <pc:sldMk cId="3391949133" sldId="344"/>
            <ac:picMk id="8" creationId="{5A938D46-5EBF-415B-B7FC-C759B7B880E9}"/>
          </ac:picMkLst>
        </pc:picChg>
      </pc:sldChg>
      <pc:sldChg chg="addSp modSp">
        <pc:chgData name="Norma Mercado Serafin" userId="eb52a8c9-daed-4b47-af54-4ea7f382c37d" providerId="ADAL" clId="{DF3F582F-D4CF-4F86-9D53-C31E27393437}" dt="2024-02-09T23:24:37.889" v="1063"/>
        <pc:sldMkLst>
          <pc:docMk/>
          <pc:sldMk cId="3210870942" sldId="345"/>
        </pc:sldMkLst>
        <pc:spChg chg="mod">
          <ac:chgData name="Norma Mercado Serafin" userId="eb52a8c9-daed-4b47-af54-4ea7f382c37d" providerId="ADAL" clId="{DF3F582F-D4CF-4F86-9D53-C31E27393437}" dt="2024-02-09T23:22:26.114" v="1061" actId="20577"/>
          <ac:spMkLst>
            <pc:docMk/>
            <pc:sldMk cId="3210870942" sldId="345"/>
            <ac:spMk id="2" creationId="{055C60C2-BEA1-47EB-9D6D-4DE2397309DF}"/>
          </ac:spMkLst>
        </pc:spChg>
        <pc:spChg chg="mod">
          <ac:chgData name="Norma Mercado Serafin" userId="eb52a8c9-daed-4b47-af54-4ea7f382c37d" providerId="ADAL" clId="{DF3F582F-D4CF-4F86-9D53-C31E27393437}" dt="2024-02-09T23:24:37.889" v="1063"/>
          <ac:spMkLst>
            <pc:docMk/>
            <pc:sldMk cId="3210870942" sldId="345"/>
            <ac:spMk id="11" creationId="{A101ED0E-3125-4C10-A2D3-E36AB8158C9F}"/>
          </ac:spMkLst>
        </pc:spChg>
        <pc:picChg chg="add mod">
          <ac:chgData name="Norma Mercado Serafin" userId="eb52a8c9-daed-4b47-af54-4ea7f382c37d" providerId="ADAL" clId="{DF3F582F-D4CF-4F86-9D53-C31E27393437}" dt="2024-02-09T21:12:20.912" v="535" actId="1076"/>
          <ac:picMkLst>
            <pc:docMk/>
            <pc:sldMk cId="3210870942" sldId="345"/>
            <ac:picMk id="3" creationId="{C5248054-819F-407A-AE41-999A61F82A31}"/>
          </ac:picMkLst>
        </pc:picChg>
      </pc:sldChg>
      <pc:sldChg chg="addSp modSp">
        <pc:chgData name="Norma Mercado Serafin" userId="eb52a8c9-daed-4b47-af54-4ea7f382c37d" providerId="ADAL" clId="{DF3F582F-D4CF-4F86-9D53-C31E27393437}" dt="2024-02-09T23:13:26.284" v="978" actId="1076"/>
        <pc:sldMkLst>
          <pc:docMk/>
          <pc:sldMk cId="238911735" sldId="347"/>
        </pc:sldMkLst>
        <pc:spChg chg="mod">
          <ac:chgData name="Norma Mercado Serafin" userId="eb52a8c9-daed-4b47-af54-4ea7f382c37d" providerId="ADAL" clId="{DF3F582F-D4CF-4F86-9D53-C31E27393437}" dt="2024-02-09T23:08:48.825" v="948"/>
          <ac:spMkLst>
            <pc:docMk/>
            <pc:sldMk cId="238911735" sldId="347"/>
            <ac:spMk id="2" creationId="{055C60C2-BEA1-47EB-9D6D-4DE2397309DF}"/>
          </ac:spMkLst>
        </pc:spChg>
        <pc:spChg chg="mod">
          <ac:chgData name="Norma Mercado Serafin" userId="eb52a8c9-daed-4b47-af54-4ea7f382c37d" providerId="ADAL" clId="{DF3F582F-D4CF-4F86-9D53-C31E27393437}" dt="2024-02-09T23:13:21.522" v="977" actId="20577"/>
          <ac:spMkLst>
            <pc:docMk/>
            <pc:sldMk cId="238911735" sldId="347"/>
            <ac:spMk id="10" creationId="{662E04D2-FE63-40CA-BA2B-D7FC0B0DF5A2}"/>
          </ac:spMkLst>
        </pc:spChg>
        <pc:picChg chg="add mod">
          <ac:chgData name="Norma Mercado Serafin" userId="eb52a8c9-daed-4b47-af54-4ea7f382c37d" providerId="ADAL" clId="{DF3F582F-D4CF-4F86-9D53-C31E27393437}" dt="2024-02-09T23:11:43.492" v="958" actId="14100"/>
          <ac:picMkLst>
            <pc:docMk/>
            <pc:sldMk cId="238911735" sldId="347"/>
            <ac:picMk id="3" creationId="{628988A7-527C-4A94-905A-FDBDFD24A5DB}"/>
          </ac:picMkLst>
        </pc:picChg>
        <pc:picChg chg="mod">
          <ac:chgData name="Norma Mercado Serafin" userId="eb52a8c9-daed-4b47-af54-4ea7f382c37d" providerId="ADAL" clId="{DF3F582F-D4CF-4F86-9D53-C31E27393437}" dt="2024-02-09T23:13:26.284" v="978" actId="1076"/>
          <ac:picMkLst>
            <pc:docMk/>
            <pc:sldMk cId="238911735" sldId="347"/>
            <ac:picMk id="9" creationId="{E9F0DA0E-B29F-4F44-A1B3-C3BBDCF329B7}"/>
          </ac:picMkLst>
        </pc:picChg>
      </pc:sldChg>
      <pc:sldChg chg="addSp modSp">
        <pc:chgData name="Norma Mercado Serafin" userId="eb52a8c9-daed-4b47-af54-4ea7f382c37d" providerId="ADAL" clId="{DF3F582F-D4CF-4F86-9D53-C31E27393437}" dt="2024-02-09T23:08:07.345" v="947" actId="20577"/>
        <pc:sldMkLst>
          <pc:docMk/>
          <pc:sldMk cId="4168298414" sldId="348"/>
        </pc:sldMkLst>
        <pc:spChg chg="mod">
          <ac:chgData name="Norma Mercado Serafin" userId="eb52a8c9-daed-4b47-af54-4ea7f382c37d" providerId="ADAL" clId="{DF3F582F-D4CF-4F86-9D53-C31E27393437}" dt="2024-02-09T23:05:49.762" v="919"/>
          <ac:spMkLst>
            <pc:docMk/>
            <pc:sldMk cId="4168298414" sldId="348"/>
            <ac:spMk id="2" creationId="{055C60C2-BEA1-47EB-9D6D-4DE2397309DF}"/>
          </ac:spMkLst>
        </pc:spChg>
        <pc:spChg chg="mod">
          <ac:chgData name="Norma Mercado Serafin" userId="eb52a8c9-daed-4b47-af54-4ea7f382c37d" providerId="ADAL" clId="{DF3F582F-D4CF-4F86-9D53-C31E27393437}" dt="2024-02-09T23:07:36.293" v="922" actId="255"/>
          <ac:spMkLst>
            <pc:docMk/>
            <pc:sldMk cId="4168298414" sldId="348"/>
            <ac:spMk id="5" creationId="{ADB474AD-0D63-4BBF-8D30-71A134D0FF47}"/>
          </ac:spMkLst>
        </pc:spChg>
        <pc:spChg chg="mod">
          <ac:chgData name="Norma Mercado Serafin" userId="eb52a8c9-daed-4b47-af54-4ea7f382c37d" providerId="ADAL" clId="{DF3F582F-D4CF-4F86-9D53-C31E27393437}" dt="2024-02-09T23:08:07.345" v="947" actId="20577"/>
          <ac:spMkLst>
            <pc:docMk/>
            <pc:sldMk cId="4168298414" sldId="348"/>
            <ac:spMk id="11" creationId="{725BA688-4A9E-4538-BD82-A422F1F907EB}"/>
          </ac:spMkLst>
        </pc:spChg>
        <pc:picChg chg="add mod">
          <ac:chgData name="Norma Mercado Serafin" userId="eb52a8c9-daed-4b47-af54-4ea7f382c37d" providerId="ADAL" clId="{DF3F582F-D4CF-4F86-9D53-C31E27393437}" dt="2024-02-09T21:11:58.271" v="528" actId="1076"/>
          <ac:picMkLst>
            <pc:docMk/>
            <pc:sldMk cId="4168298414" sldId="348"/>
            <ac:picMk id="3" creationId="{FE24714F-8ADF-45BF-983B-9D3798A888C3}"/>
          </ac:picMkLst>
        </pc:picChg>
      </pc:sldChg>
      <pc:sldChg chg="addSp modSp">
        <pc:chgData name="Norma Mercado Serafin" userId="eb52a8c9-daed-4b47-af54-4ea7f382c37d" providerId="ADAL" clId="{DF3F582F-D4CF-4F86-9D53-C31E27393437}" dt="2024-02-09T23:56:10.300" v="1369"/>
        <pc:sldMkLst>
          <pc:docMk/>
          <pc:sldMk cId="3942587882" sldId="349"/>
        </pc:sldMkLst>
        <pc:spChg chg="mod">
          <ac:chgData name="Norma Mercado Serafin" userId="eb52a8c9-daed-4b47-af54-4ea7f382c37d" providerId="ADAL" clId="{DF3F582F-D4CF-4F86-9D53-C31E27393437}" dt="2024-02-09T23:48:09.444" v="1302"/>
          <ac:spMkLst>
            <pc:docMk/>
            <pc:sldMk cId="3942587882" sldId="349"/>
            <ac:spMk id="2" creationId="{2614C710-41DB-4B21-ABF0-CEC9917FE1E1}"/>
          </ac:spMkLst>
        </pc:spChg>
        <pc:spChg chg="mod">
          <ac:chgData name="Norma Mercado Serafin" userId="eb52a8c9-daed-4b47-af54-4ea7f382c37d" providerId="ADAL" clId="{DF3F582F-D4CF-4F86-9D53-C31E27393437}" dt="2024-02-09T23:56:10.300" v="1369"/>
          <ac:spMkLst>
            <pc:docMk/>
            <pc:sldMk cId="3942587882" sldId="349"/>
            <ac:spMk id="8" creationId="{014B4684-FE8C-4418-9F76-3EB5798E76B3}"/>
          </ac:spMkLst>
        </pc:spChg>
        <pc:spChg chg="mod">
          <ac:chgData name="Norma Mercado Serafin" userId="eb52a8c9-daed-4b47-af54-4ea7f382c37d" providerId="ADAL" clId="{DF3F582F-D4CF-4F86-9D53-C31E27393437}" dt="2024-02-09T23:49:23.865" v="1343" actId="20577"/>
          <ac:spMkLst>
            <pc:docMk/>
            <pc:sldMk cId="3942587882" sldId="349"/>
            <ac:spMk id="9" creationId="{07309F07-E169-4B54-A783-9DCEAAED438F}"/>
          </ac:spMkLst>
        </pc:spChg>
        <pc:picChg chg="add mod">
          <ac:chgData name="Norma Mercado Serafin" userId="eb52a8c9-daed-4b47-af54-4ea7f382c37d" providerId="ADAL" clId="{DF3F582F-D4CF-4F86-9D53-C31E27393437}" dt="2024-02-09T21:13:27.198" v="545" actId="1076"/>
          <ac:picMkLst>
            <pc:docMk/>
            <pc:sldMk cId="3942587882" sldId="349"/>
            <ac:picMk id="3" creationId="{177A1475-1655-404A-BA3D-466B484154BC}"/>
          </ac:picMkLst>
        </pc:picChg>
      </pc:sldChg>
      <pc:sldChg chg="addSp modSp">
        <pc:chgData name="Norma Mercado Serafin" userId="eb52a8c9-daed-4b47-af54-4ea7f382c37d" providerId="ADAL" clId="{DF3F582F-D4CF-4F86-9D53-C31E27393437}" dt="2024-02-09T23:47:34.740" v="1301" actId="255"/>
        <pc:sldMkLst>
          <pc:docMk/>
          <pc:sldMk cId="411524849" sldId="350"/>
        </pc:sldMkLst>
        <pc:spChg chg="mod">
          <ac:chgData name="Norma Mercado Serafin" userId="eb52a8c9-daed-4b47-af54-4ea7f382c37d" providerId="ADAL" clId="{DF3F582F-D4CF-4F86-9D53-C31E27393437}" dt="2024-02-09T23:45:42.251" v="1298" actId="1076"/>
          <ac:spMkLst>
            <pc:docMk/>
            <pc:sldMk cId="411524849" sldId="350"/>
            <ac:spMk id="2" creationId="{5775B4B7-5A8F-D39D-E510-7F22AC893444}"/>
          </ac:spMkLst>
        </pc:spChg>
        <pc:spChg chg="mod">
          <ac:chgData name="Norma Mercado Serafin" userId="eb52a8c9-daed-4b47-af54-4ea7f382c37d" providerId="ADAL" clId="{DF3F582F-D4CF-4F86-9D53-C31E27393437}" dt="2024-02-09T23:47:34.740" v="1301" actId="255"/>
          <ac:spMkLst>
            <pc:docMk/>
            <pc:sldMk cId="411524849" sldId="350"/>
            <ac:spMk id="12" creationId="{41080EFA-F283-515C-F24C-35BEE3E6D8A5}"/>
          </ac:spMkLst>
        </pc:spChg>
        <pc:picChg chg="add mod">
          <ac:chgData name="Norma Mercado Serafin" userId="eb52a8c9-daed-4b47-af54-4ea7f382c37d" providerId="ADAL" clId="{DF3F582F-D4CF-4F86-9D53-C31E27393437}" dt="2024-02-09T21:13:16.601" v="543" actId="1076"/>
          <ac:picMkLst>
            <pc:docMk/>
            <pc:sldMk cId="411524849" sldId="350"/>
            <ac:picMk id="6" creationId="{5AAD5526-6CA2-4D21-9F28-4774E2D25A23}"/>
          </ac:picMkLst>
        </pc:picChg>
      </pc:sldChg>
      <pc:sldChg chg="addSp modSp">
        <pc:chgData name="Norma Mercado Serafin" userId="eb52a8c9-daed-4b47-af54-4ea7f382c37d" providerId="ADAL" clId="{DF3F582F-D4CF-4F86-9D53-C31E27393437}" dt="2024-02-09T23:25:37.633" v="1068" actId="255"/>
        <pc:sldMkLst>
          <pc:docMk/>
          <pc:sldMk cId="893917481" sldId="351"/>
        </pc:sldMkLst>
        <pc:spChg chg="mod">
          <ac:chgData name="Norma Mercado Serafin" userId="eb52a8c9-daed-4b47-af54-4ea7f382c37d" providerId="ADAL" clId="{DF3F582F-D4CF-4F86-9D53-C31E27393437}" dt="2024-02-09T23:25:37.633" v="1068" actId="255"/>
          <ac:spMkLst>
            <pc:docMk/>
            <pc:sldMk cId="893917481" sldId="351"/>
            <ac:spMk id="2" creationId="{38C60D28-FB32-4E7A-DB50-5336885740F5}"/>
          </ac:spMkLst>
        </pc:spChg>
        <pc:picChg chg="add mod">
          <ac:chgData name="Norma Mercado Serafin" userId="eb52a8c9-daed-4b47-af54-4ea7f382c37d" providerId="ADAL" clId="{DF3F582F-D4CF-4F86-9D53-C31E27393437}" dt="2024-02-09T21:12:33.015" v="537" actId="1076"/>
          <ac:picMkLst>
            <pc:docMk/>
            <pc:sldMk cId="893917481" sldId="351"/>
            <ac:picMk id="3" creationId="{0D9E5850-F305-4449-99F6-7C55A6D92162}"/>
          </ac:picMkLst>
        </pc:picChg>
      </pc:sldChg>
      <pc:sldChg chg="addSp delSp modSp">
        <pc:chgData name="Norma Mercado Serafin" userId="eb52a8c9-daed-4b47-af54-4ea7f382c37d" providerId="ADAL" clId="{DF3F582F-D4CF-4F86-9D53-C31E27393437}" dt="2024-02-09T23:32:44.913" v="1140"/>
        <pc:sldMkLst>
          <pc:docMk/>
          <pc:sldMk cId="3431261881" sldId="353"/>
        </pc:sldMkLst>
        <pc:spChg chg="mod">
          <ac:chgData name="Norma Mercado Serafin" userId="eb52a8c9-daed-4b47-af54-4ea7f382c37d" providerId="ADAL" clId="{DF3F582F-D4CF-4F86-9D53-C31E27393437}" dt="2024-02-09T23:30:12.430" v="1127" actId="1076"/>
          <ac:spMkLst>
            <pc:docMk/>
            <pc:sldMk cId="3431261881" sldId="353"/>
            <ac:spMk id="2" creationId="{B9786758-EAC7-1E36-CBCD-59BBCC1856C7}"/>
          </ac:spMkLst>
        </pc:spChg>
        <pc:spChg chg="add del mod">
          <ac:chgData name="Norma Mercado Serafin" userId="eb52a8c9-daed-4b47-af54-4ea7f382c37d" providerId="ADAL" clId="{DF3F582F-D4CF-4F86-9D53-C31E27393437}" dt="2024-02-09T23:25:59.215" v="1070"/>
          <ac:spMkLst>
            <pc:docMk/>
            <pc:sldMk cId="3431261881" sldId="353"/>
            <ac:spMk id="7" creationId="{C4C2285D-DAF3-47B6-B56B-A5D1CAAA8D0F}"/>
          </ac:spMkLst>
        </pc:spChg>
        <pc:spChg chg="mod">
          <ac:chgData name="Norma Mercado Serafin" userId="eb52a8c9-daed-4b47-af54-4ea7f382c37d" providerId="ADAL" clId="{DF3F582F-D4CF-4F86-9D53-C31E27393437}" dt="2024-02-09T23:28:37.413" v="1115" actId="20577"/>
          <ac:spMkLst>
            <pc:docMk/>
            <pc:sldMk cId="3431261881" sldId="353"/>
            <ac:spMk id="8" creationId="{AE56DDF0-E188-5E29-BACD-5A3F3F06F360}"/>
          </ac:spMkLst>
        </pc:spChg>
        <pc:graphicFrameChg chg="mod modGraphic">
          <ac:chgData name="Norma Mercado Serafin" userId="eb52a8c9-daed-4b47-af54-4ea7f382c37d" providerId="ADAL" clId="{DF3F582F-D4CF-4F86-9D53-C31E27393437}" dt="2024-02-09T23:32:44.913" v="1140"/>
          <ac:graphicFrameMkLst>
            <pc:docMk/>
            <pc:sldMk cId="3431261881" sldId="353"/>
            <ac:graphicFrameMk id="10" creationId="{6D75138B-C5CD-08F5-87DF-022343BFAC82}"/>
          </ac:graphicFrameMkLst>
        </pc:graphicFrameChg>
        <pc:picChg chg="add mod">
          <ac:chgData name="Norma Mercado Serafin" userId="eb52a8c9-daed-4b47-af54-4ea7f382c37d" providerId="ADAL" clId="{DF3F582F-D4CF-4F86-9D53-C31E27393437}" dt="2024-02-09T21:12:46.436" v="539" actId="1076"/>
          <ac:picMkLst>
            <pc:docMk/>
            <pc:sldMk cId="3431261881" sldId="353"/>
            <ac:picMk id="4" creationId="{D395DE1A-6312-4904-B44F-3269E1AFA287}"/>
          </ac:picMkLst>
        </pc:picChg>
        <pc:picChg chg="del">
          <ac:chgData name="Norma Mercado Serafin" userId="eb52a8c9-daed-4b47-af54-4ea7f382c37d" providerId="ADAL" clId="{DF3F582F-D4CF-4F86-9D53-C31E27393437}" dt="2024-02-09T23:25:55.812" v="1069" actId="478"/>
          <ac:picMkLst>
            <pc:docMk/>
            <pc:sldMk cId="3431261881" sldId="353"/>
            <ac:picMk id="5" creationId="{9A42093F-223A-07C0-6644-ABBDF8AAE8A8}"/>
          </ac:picMkLst>
        </pc:picChg>
        <pc:picChg chg="add mod">
          <ac:chgData name="Norma Mercado Serafin" userId="eb52a8c9-daed-4b47-af54-4ea7f382c37d" providerId="ADAL" clId="{DF3F582F-D4CF-4F86-9D53-C31E27393437}" dt="2024-02-09T23:26:15.902" v="1076" actId="14100"/>
          <ac:picMkLst>
            <pc:docMk/>
            <pc:sldMk cId="3431261881" sldId="353"/>
            <ac:picMk id="9" creationId="{E7A1DE57-CA46-4BE4-AF75-C063933EC272}"/>
          </ac:picMkLst>
        </pc:picChg>
      </pc:sldChg>
      <pc:sldChg chg="addSp modSp">
        <pc:chgData name="Norma Mercado Serafin" userId="eb52a8c9-daed-4b47-af54-4ea7f382c37d" providerId="ADAL" clId="{DF3F582F-D4CF-4F86-9D53-C31E27393437}" dt="2024-02-09T23:44:42.121" v="1291"/>
        <pc:sldMkLst>
          <pc:docMk/>
          <pc:sldMk cId="294263277" sldId="354"/>
        </pc:sldMkLst>
        <pc:spChg chg="mod">
          <ac:chgData name="Norma Mercado Serafin" userId="eb52a8c9-daed-4b47-af54-4ea7f382c37d" providerId="ADAL" clId="{DF3F582F-D4CF-4F86-9D53-C31E27393437}" dt="2024-02-09T23:42:56.013" v="1288" actId="255"/>
          <ac:spMkLst>
            <pc:docMk/>
            <pc:sldMk cId="294263277" sldId="354"/>
            <ac:spMk id="2" creationId="{3C5E13C9-0983-2234-830F-83DDC215592E}"/>
          </ac:spMkLst>
        </pc:spChg>
        <pc:spChg chg="mod">
          <ac:chgData name="Norma Mercado Serafin" userId="eb52a8c9-daed-4b47-af54-4ea7f382c37d" providerId="ADAL" clId="{DF3F582F-D4CF-4F86-9D53-C31E27393437}" dt="2024-02-09T23:44:42.121" v="1291"/>
          <ac:spMkLst>
            <pc:docMk/>
            <pc:sldMk cId="294263277" sldId="354"/>
            <ac:spMk id="9" creationId="{EF7BD9C6-4690-3AC7-FE32-8161A1DE5F87}"/>
          </ac:spMkLst>
        </pc:spChg>
        <pc:picChg chg="add mod">
          <ac:chgData name="Norma Mercado Serafin" userId="eb52a8c9-daed-4b47-af54-4ea7f382c37d" providerId="ADAL" clId="{DF3F582F-D4CF-4F86-9D53-C31E27393437}" dt="2024-02-09T21:13:02.668" v="541" actId="1076"/>
          <ac:picMkLst>
            <pc:docMk/>
            <pc:sldMk cId="294263277" sldId="354"/>
            <ac:picMk id="3" creationId="{E41BE512-C948-4572-8EBD-C4D23E4D6C52}"/>
          </ac:picMkLst>
        </pc:picChg>
      </pc:sldChg>
    </pc:docChg>
  </pc:docChgLst>
  <pc:docChgLst>
    <pc:chgData name="Norma Mercado Serafin" userId="eb52a8c9-daed-4b47-af54-4ea7f382c37d" providerId="ADAL" clId="{2DE9B533-39BA-4DBA-90D4-6E40A0E8A18F}"/>
    <pc:docChg chg="custSel modSld">
      <pc:chgData name="Norma Mercado Serafin" userId="eb52a8c9-daed-4b47-af54-4ea7f382c37d" providerId="ADAL" clId="{2DE9B533-39BA-4DBA-90D4-6E40A0E8A18F}" dt="2024-02-10T00:12:25.763" v="5" actId="14100"/>
      <pc:docMkLst>
        <pc:docMk/>
      </pc:docMkLst>
      <pc:sldChg chg="addSp delSp modSp">
        <pc:chgData name="Norma Mercado Serafin" userId="eb52a8c9-daed-4b47-af54-4ea7f382c37d" providerId="ADAL" clId="{2DE9B533-39BA-4DBA-90D4-6E40A0E8A18F}" dt="2024-02-10T00:12:25.763" v="5" actId="14100"/>
        <pc:sldMkLst>
          <pc:docMk/>
          <pc:sldMk cId="1931697602" sldId="321"/>
        </pc:sldMkLst>
        <pc:picChg chg="del mod">
          <ac:chgData name="Norma Mercado Serafin" userId="eb52a8c9-daed-4b47-af54-4ea7f382c37d" providerId="ADAL" clId="{2DE9B533-39BA-4DBA-90D4-6E40A0E8A18F}" dt="2024-02-10T00:12:13.387" v="1" actId="478"/>
          <ac:picMkLst>
            <pc:docMk/>
            <pc:sldMk cId="1931697602" sldId="321"/>
            <ac:picMk id="4" creationId="{855718F5-912D-499E-8FF8-DC378E27E636}"/>
          </ac:picMkLst>
        </pc:picChg>
        <pc:picChg chg="add mod">
          <ac:chgData name="Norma Mercado Serafin" userId="eb52a8c9-daed-4b47-af54-4ea7f382c37d" providerId="ADAL" clId="{2DE9B533-39BA-4DBA-90D4-6E40A0E8A18F}" dt="2024-02-10T00:12:25.763" v="5" actId="14100"/>
          <ac:picMkLst>
            <pc:docMk/>
            <pc:sldMk cId="1931697602" sldId="321"/>
            <ac:picMk id="5" creationId="{0704A749-FDD4-472D-9894-47BB5839B84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D98C19-835A-4142-B35A-85CD6092839F}" type="doc">
      <dgm:prSet loTypeId="urn:microsoft.com/office/officeart/2008/layout/HorizontalMultiLevelHierarchy" loCatId="hierarchy" qsTypeId="urn:microsoft.com/office/officeart/2005/8/quickstyle/simple2" qsCatId="simple" csTypeId="urn:microsoft.com/office/officeart/2005/8/colors/colorful2" csCatId="colorful" phldr="1"/>
      <dgm:spPr/>
      <dgm:t>
        <a:bodyPr/>
        <a:lstStyle/>
        <a:p>
          <a:endParaRPr lang="en-US"/>
        </a:p>
      </dgm:t>
    </dgm:pt>
    <dgm:pt modelId="{F517A747-750D-4C0C-8C6A-6926BD207E55}">
      <dgm:prSet phldrT="[Text]"/>
      <dgm:spPr/>
      <dgm:t>
        <a:bodyPr/>
        <a:lstStyle/>
        <a:p>
          <a:r>
            <a:rPr lang="es-MX" dirty="0"/>
            <a:t>Superintendente</a:t>
          </a:r>
          <a:endParaRPr lang="en-US" dirty="0"/>
        </a:p>
      </dgm:t>
    </dgm:pt>
    <dgm:pt modelId="{1C2EDBE6-3E09-4595-B5B3-56AF5F623153}" type="parTrans" cxnId="{E18E0CE6-9CFF-440D-A81A-F81C86012725}">
      <dgm:prSet/>
      <dgm:spPr/>
      <dgm:t>
        <a:bodyPr/>
        <a:lstStyle/>
        <a:p>
          <a:endParaRPr lang="en-US"/>
        </a:p>
      </dgm:t>
    </dgm:pt>
    <dgm:pt modelId="{6F3CE1C1-ED19-4090-B20D-DD9ADA21E673}" type="sibTrans" cxnId="{E18E0CE6-9CFF-440D-A81A-F81C86012725}">
      <dgm:prSet/>
      <dgm:spPr/>
      <dgm:t>
        <a:bodyPr/>
        <a:lstStyle/>
        <a:p>
          <a:endParaRPr lang="en-US"/>
        </a:p>
      </dgm:t>
    </dgm:pt>
    <dgm:pt modelId="{FCF38298-14B2-4F01-920B-EF6F03EF250B}">
      <dgm:prSet phldrT="[Text]"/>
      <dgm:spPr/>
      <dgm:t>
        <a:bodyPr/>
        <a:lstStyle/>
        <a:p>
          <a:r>
            <a:rPr lang="es-MX" dirty="0"/>
            <a:t>Asistente de Superintendente, Servicios de Apoyo Estudiantil</a:t>
          </a:r>
          <a:endParaRPr lang="en-US" dirty="0"/>
        </a:p>
      </dgm:t>
    </dgm:pt>
    <dgm:pt modelId="{D6340E16-BB23-46F0-8FA6-712BF0EF3601}" type="parTrans" cxnId="{A5886929-18AF-49B2-8D0E-38F716527179}">
      <dgm:prSet/>
      <dgm:spPr/>
      <dgm:t>
        <a:bodyPr/>
        <a:lstStyle/>
        <a:p>
          <a:endParaRPr lang="en-US"/>
        </a:p>
      </dgm:t>
    </dgm:pt>
    <dgm:pt modelId="{6319B76B-FC14-4592-A7AB-465D2F759D0C}" type="sibTrans" cxnId="{A5886929-18AF-49B2-8D0E-38F716527179}">
      <dgm:prSet/>
      <dgm:spPr/>
      <dgm:t>
        <a:bodyPr/>
        <a:lstStyle/>
        <a:p>
          <a:endParaRPr lang="en-US"/>
        </a:p>
      </dgm:t>
    </dgm:pt>
    <dgm:pt modelId="{3BEF01AD-5E40-4883-A810-A94282D5BFC8}">
      <dgm:prSet phldrT="[Text]"/>
      <dgm:spPr/>
      <dgm:t>
        <a:bodyPr/>
        <a:lstStyle/>
        <a:p>
          <a:r>
            <a:rPr lang="es-MX" dirty="0"/>
            <a:t>Técnico de programa</a:t>
          </a:r>
          <a:endParaRPr lang="en-US" dirty="0"/>
        </a:p>
      </dgm:t>
    </dgm:pt>
    <dgm:pt modelId="{66B747BB-D04A-4081-BB48-A6BBFF4FB1F3}" type="parTrans" cxnId="{91D0812D-C620-42A2-8EAB-46E261D0ABFF}">
      <dgm:prSet/>
      <dgm:spPr/>
      <dgm:t>
        <a:bodyPr/>
        <a:lstStyle/>
        <a:p>
          <a:endParaRPr lang="en-US"/>
        </a:p>
      </dgm:t>
    </dgm:pt>
    <dgm:pt modelId="{41FC67FB-6A35-47C5-A5DB-788B9FF311CD}" type="sibTrans" cxnId="{91D0812D-C620-42A2-8EAB-46E261D0ABFF}">
      <dgm:prSet/>
      <dgm:spPr/>
      <dgm:t>
        <a:bodyPr/>
        <a:lstStyle/>
        <a:p>
          <a:endParaRPr lang="en-US"/>
        </a:p>
      </dgm:t>
    </dgm:pt>
    <dgm:pt modelId="{FF3403A9-40EB-455F-925E-DE998AFAB7F3}">
      <dgm:prSet phldrT="[Text]"/>
      <dgm:spPr/>
      <dgm:t>
        <a:bodyPr/>
        <a:lstStyle/>
        <a:p>
          <a:r>
            <a:rPr lang="es-MX" dirty="0"/>
            <a:t>Especialista en Participación Familiar</a:t>
          </a:r>
          <a:endParaRPr lang="en-US" dirty="0"/>
        </a:p>
      </dgm:t>
    </dgm:pt>
    <dgm:pt modelId="{FC7228EC-D889-4EC5-A97B-91948AE31CB1}" type="parTrans" cxnId="{FBE19787-3F8E-4EED-A608-B8C217647209}">
      <dgm:prSet/>
      <dgm:spPr/>
      <dgm:t>
        <a:bodyPr/>
        <a:lstStyle/>
        <a:p>
          <a:endParaRPr lang="en-US"/>
        </a:p>
      </dgm:t>
    </dgm:pt>
    <dgm:pt modelId="{3A0B9202-F109-400D-920A-2C95D53231C3}" type="sibTrans" cxnId="{FBE19787-3F8E-4EED-A608-B8C217647209}">
      <dgm:prSet/>
      <dgm:spPr/>
      <dgm:t>
        <a:bodyPr/>
        <a:lstStyle/>
        <a:p>
          <a:endParaRPr lang="en-US"/>
        </a:p>
      </dgm:t>
    </dgm:pt>
    <dgm:pt modelId="{408D5CB4-E184-4101-A05F-368CD9239311}">
      <dgm:prSet phldrT="[Text]"/>
      <dgm:spPr/>
      <dgm:t>
        <a:bodyPr/>
        <a:lstStyle/>
        <a:p>
          <a:r>
            <a:rPr lang="es-MX" dirty="0"/>
            <a:t>Director de Negocios  comercial interino</a:t>
          </a:r>
          <a:endParaRPr lang="en-US" dirty="0"/>
        </a:p>
      </dgm:t>
    </dgm:pt>
    <dgm:pt modelId="{02907138-92A2-4B9B-BF1A-6CCDDF9458EC}" type="parTrans" cxnId="{FF2A4C33-1924-4268-9A4D-330F7E02E077}">
      <dgm:prSet/>
      <dgm:spPr/>
      <dgm:t>
        <a:bodyPr/>
        <a:lstStyle/>
        <a:p>
          <a:endParaRPr lang="en-US"/>
        </a:p>
      </dgm:t>
    </dgm:pt>
    <dgm:pt modelId="{1B4E4A25-1E92-41A4-859C-F92650488D0B}" type="sibTrans" cxnId="{FF2A4C33-1924-4268-9A4D-330F7E02E077}">
      <dgm:prSet/>
      <dgm:spPr/>
      <dgm:t>
        <a:bodyPr/>
        <a:lstStyle/>
        <a:p>
          <a:endParaRPr lang="en-US"/>
        </a:p>
      </dgm:t>
    </dgm:pt>
    <dgm:pt modelId="{F68CE9CF-DD64-4650-AB22-092664D65E27}">
      <dgm:prSet phldrT="[Text]"/>
      <dgm:spPr/>
      <dgm:t>
        <a:bodyPr/>
        <a:lstStyle/>
        <a:p>
          <a:r>
            <a:rPr lang="es-MX" dirty="0"/>
            <a:t>Analista de Presupuesto</a:t>
          </a:r>
          <a:endParaRPr lang="en-US" dirty="0"/>
        </a:p>
      </dgm:t>
    </dgm:pt>
    <dgm:pt modelId="{7367B2F1-C68B-428E-A7E6-9E933441FCF5}" type="parTrans" cxnId="{95421038-425B-4030-AEC6-0E5D47F4F824}">
      <dgm:prSet/>
      <dgm:spPr/>
      <dgm:t>
        <a:bodyPr/>
        <a:lstStyle/>
        <a:p>
          <a:endParaRPr lang="en-US"/>
        </a:p>
      </dgm:t>
    </dgm:pt>
    <dgm:pt modelId="{045BEC05-8DEB-42BE-BC99-D5D9C22A55CD}" type="sibTrans" cxnId="{95421038-425B-4030-AEC6-0E5D47F4F824}">
      <dgm:prSet/>
      <dgm:spPr/>
      <dgm:t>
        <a:bodyPr/>
        <a:lstStyle/>
        <a:p>
          <a:endParaRPr lang="en-US"/>
        </a:p>
      </dgm:t>
    </dgm:pt>
    <dgm:pt modelId="{623A20FD-AFEC-4760-AC20-B34E852F8570}">
      <dgm:prSet phldrT="[Text]"/>
      <dgm:spPr/>
      <dgm:t>
        <a:bodyPr/>
        <a:lstStyle/>
        <a:p>
          <a:r>
            <a:rPr lang="es-MX" dirty="0"/>
            <a:t>Director de LCAP y Estatal </a:t>
          </a:r>
          <a:r>
            <a:rPr lang="en-US" dirty="0"/>
            <a:t>&amp;</a:t>
          </a:r>
          <a:r>
            <a:rPr lang="es-MX" dirty="0"/>
            <a:t> Federal</a:t>
          </a:r>
          <a:endParaRPr lang="en-US" dirty="0"/>
        </a:p>
      </dgm:t>
    </dgm:pt>
    <dgm:pt modelId="{07846878-CB27-4712-ACDA-F2C9F955B5C2}" type="parTrans" cxnId="{F5D0851C-9304-4FFF-8701-06048EDB2B5C}">
      <dgm:prSet/>
      <dgm:spPr/>
      <dgm:t>
        <a:bodyPr/>
        <a:lstStyle/>
        <a:p>
          <a:endParaRPr lang="en-US"/>
        </a:p>
      </dgm:t>
    </dgm:pt>
    <dgm:pt modelId="{B192617F-7509-4013-98C3-8CE81E7E5BD2}" type="sibTrans" cxnId="{F5D0851C-9304-4FFF-8701-06048EDB2B5C}">
      <dgm:prSet/>
      <dgm:spPr/>
      <dgm:t>
        <a:bodyPr/>
        <a:lstStyle/>
        <a:p>
          <a:endParaRPr lang="en-US"/>
        </a:p>
      </dgm:t>
    </dgm:pt>
    <dgm:pt modelId="{C2EE6D75-D9E8-4226-9368-BD95507815AB}">
      <dgm:prSet phldrT="[Text]"/>
      <dgm:spPr/>
      <dgm:t>
        <a:bodyPr/>
        <a:lstStyle/>
        <a:p>
          <a:r>
            <a:rPr lang="es-MX" dirty="0"/>
            <a:t>Director de Investigación y Responsabilidad</a:t>
          </a:r>
          <a:endParaRPr lang="en-US" dirty="0"/>
        </a:p>
      </dgm:t>
    </dgm:pt>
    <dgm:pt modelId="{8E30189C-6E2F-4086-BB58-D1E186AA5F32}" type="parTrans" cxnId="{04695BDC-B202-4123-93E6-7D955622EAC8}">
      <dgm:prSet/>
      <dgm:spPr/>
      <dgm:t>
        <a:bodyPr/>
        <a:lstStyle/>
        <a:p>
          <a:endParaRPr lang="en-US"/>
        </a:p>
      </dgm:t>
    </dgm:pt>
    <dgm:pt modelId="{2F0A94B1-FB9D-427E-8064-42D8D87DDCAC}" type="sibTrans" cxnId="{04695BDC-B202-4123-93E6-7D955622EAC8}">
      <dgm:prSet/>
      <dgm:spPr/>
      <dgm:t>
        <a:bodyPr/>
        <a:lstStyle/>
        <a:p>
          <a:endParaRPr lang="en-US"/>
        </a:p>
      </dgm:t>
    </dgm:pt>
    <dgm:pt modelId="{86C2C7FA-8EB2-4516-A1F4-91EA3D9619F0}">
      <dgm:prSet phldrT="[Text]"/>
      <dgm:spPr/>
      <dgm:t>
        <a:bodyPr/>
        <a:lstStyle/>
        <a:p>
          <a:r>
            <a:rPr lang="es-MX" dirty="0"/>
            <a:t>Analista de Investigación</a:t>
          </a:r>
          <a:endParaRPr lang="en-US" dirty="0"/>
        </a:p>
      </dgm:t>
    </dgm:pt>
    <dgm:pt modelId="{E9147862-6E61-450B-9DC7-FE093263B7D3}" type="parTrans" cxnId="{F5823B11-4F49-4608-98CC-5E0EF3320356}">
      <dgm:prSet/>
      <dgm:spPr/>
      <dgm:t>
        <a:bodyPr/>
        <a:lstStyle/>
        <a:p>
          <a:endParaRPr lang="en-US"/>
        </a:p>
      </dgm:t>
    </dgm:pt>
    <dgm:pt modelId="{A28A0D11-2A0B-4FBB-B1CF-F0C23A44FAE3}" type="sibTrans" cxnId="{F5823B11-4F49-4608-98CC-5E0EF3320356}">
      <dgm:prSet/>
      <dgm:spPr/>
      <dgm:t>
        <a:bodyPr/>
        <a:lstStyle/>
        <a:p>
          <a:endParaRPr lang="en-US"/>
        </a:p>
      </dgm:t>
    </dgm:pt>
    <dgm:pt modelId="{884759CB-6D02-416A-B1E8-0F3C3D0261BF}" type="pres">
      <dgm:prSet presAssocID="{28D98C19-835A-4142-B35A-85CD6092839F}" presName="Name0" presStyleCnt="0">
        <dgm:presLayoutVars>
          <dgm:chPref val="1"/>
          <dgm:dir/>
          <dgm:animOne val="branch"/>
          <dgm:animLvl val="lvl"/>
          <dgm:resizeHandles val="exact"/>
        </dgm:presLayoutVars>
      </dgm:prSet>
      <dgm:spPr/>
    </dgm:pt>
    <dgm:pt modelId="{6716B511-BB79-4B20-83E8-1B337A2D4703}" type="pres">
      <dgm:prSet presAssocID="{F517A747-750D-4C0C-8C6A-6926BD207E55}" presName="root1" presStyleCnt="0"/>
      <dgm:spPr/>
    </dgm:pt>
    <dgm:pt modelId="{C6BB8AA9-B336-4801-A265-7ADF5AD2B946}" type="pres">
      <dgm:prSet presAssocID="{F517A747-750D-4C0C-8C6A-6926BD207E55}" presName="LevelOneTextNode" presStyleLbl="node0" presStyleIdx="0" presStyleCnt="1">
        <dgm:presLayoutVars>
          <dgm:chPref val="3"/>
        </dgm:presLayoutVars>
      </dgm:prSet>
      <dgm:spPr/>
    </dgm:pt>
    <dgm:pt modelId="{9C6D0BC1-1E56-4CE2-A464-7C152317B91D}" type="pres">
      <dgm:prSet presAssocID="{F517A747-750D-4C0C-8C6A-6926BD207E55}" presName="level2hierChild" presStyleCnt="0"/>
      <dgm:spPr/>
    </dgm:pt>
    <dgm:pt modelId="{73B0B56B-9D6A-4555-9F49-C9307DDB3C54}" type="pres">
      <dgm:prSet presAssocID="{D6340E16-BB23-46F0-8FA6-712BF0EF3601}" presName="conn2-1" presStyleLbl="parChTrans1D2" presStyleIdx="0" presStyleCnt="4"/>
      <dgm:spPr/>
    </dgm:pt>
    <dgm:pt modelId="{00B30CBA-E8C2-454A-8A89-D8365D44F101}" type="pres">
      <dgm:prSet presAssocID="{D6340E16-BB23-46F0-8FA6-712BF0EF3601}" presName="connTx" presStyleLbl="parChTrans1D2" presStyleIdx="0" presStyleCnt="4"/>
      <dgm:spPr/>
    </dgm:pt>
    <dgm:pt modelId="{1843C5A2-F6F2-494D-B610-CFFBE0257BBC}" type="pres">
      <dgm:prSet presAssocID="{FCF38298-14B2-4F01-920B-EF6F03EF250B}" presName="root2" presStyleCnt="0"/>
      <dgm:spPr/>
    </dgm:pt>
    <dgm:pt modelId="{B9864F11-F86B-4629-87A4-3AC5D6C94A2C}" type="pres">
      <dgm:prSet presAssocID="{FCF38298-14B2-4F01-920B-EF6F03EF250B}" presName="LevelTwoTextNode" presStyleLbl="node2" presStyleIdx="0" presStyleCnt="4">
        <dgm:presLayoutVars>
          <dgm:chPref val="3"/>
        </dgm:presLayoutVars>
      </dgm:prSet>
      <dgm:spPr/>
    </dgm:pt>
    <dgm:pt modelId="{0570EA65-640D-404B-B42D-7DDB52D5D078}" type="pres">
      <dgm:prSet presAssocID="{FCF38298-14B2-4F01-920B-EF6F03EF250B}" presName="level3hierChild" presStyleCnt="0"/>
      <dgm:spPr/>
    </dgm:pt>
    <dgm:pt modelId="{E3C01E74-8F2B-4490-AFA3-2FF985765F36}" type="pres">
      <dgm:prSet presAssocID="{8E30189C-6E2F-4086-BB58-D1E186AA5F32}" presName="conn2-1" presStyleLbl="parChTrans1D2" presStyleIdx="1" presStyleCnt="4"/>
      <dgm:spPr/>
    </dgm:pt>
    <dgm:pt modelId="{6A01EBF9-38C3-4EB9-90CD-53DE3D45FD89}" type="pres">
      <dgm:prSet presAssocID="{8E30189C-6E2F-4086-BB58-D1E186AA5F32}" presName="connTx" presStyleLbl="parChTrans1D2" presStyleIdx="1" presStyleCnt="4"/>
      <dgm:spPr/>
    </dgm:pt>
    <dgm:pt modelId="{2250808C-249A-47E9-B6D9-8C3413504165}" type="pres">
      <dgm:prSet presAssocID="{C2EE6D75-D9E8-4226-9368-BD95507815AB}" presName="root2" presStyleCnt="0"/>
      <dgm:spPr/>
    </dgm:pt>
    <dgm:pt modelId="{E5A03D75-AF66-477D-B464-7E4126090F30}" type="pres">
      <dgm:prSet presAssocID="{C2EE6D75-D9E8-4226-9368-BD95507815AB}" presName="LevelTwoTextNode" presStyleLbl="node2" presStyleIdx="1" presStyleCnt="4">
        <dgm:presLayoutVars>
          <dgm:chPref val="3"/>
        </dgm:presLayoutVars>
      </dgm:prSet>
      <dgm:spPr/>
    </dgm:pt>
    <dgm:pt modelId="{7D06D181-9A50-48E8-99D3-B1C3D6D195ED}" type="pres">
      <dgm:prSet presAssocID="{C2EE6D75-D9E8-4226-9368-BD95507815AB}" presName="level3hierChild" presStyleCnt="0"/>
      <dgm:spPr/>
    </dgm:pt>
    <dgm:pt modelId="{321B5D3E-CFE8-46C5-98D9-AE4C0E6B492F}" type="pres">
      <dgm:prSet presAssocID="{E9147862-6E61-450B-9DC7-FE093263B7D3}" presName="conn2-1" presStyleLbl="parChTrans1D3" presStyleIdx="0" presStyleCnt="4"/>
      <dgm:spPr/>
    </dgm:pt>
    <dgm:pt modelId="{C3662285-96F0-457B-ABF5-A8052844134D}" type="pres">
      <dgm:prSet presAssocID="{E9147862-6E61-450B-9DC7-FE093263B7D3}" presName="connTx" presStyleLbl="parChTrans1D3" presStyleIdx="0" presStyleCnt="4"/>
      <dgm:spPr/>
    </dgm:pt>
    <dgm:pt modelId="{009B729E-8F2E-4306-B476-23C5F031C649}" type="pres">
      <dgm:prSet presAssocID="{86C2C7FA-8EB2-4516-A1F4-91EA3D9619F0}" presName="root2" presStyleCnt="0"/>
      <dgm:spPr/>
    </dgm:pt>
    <dgm:pt modelId="{4078A32B-C931-4942-B64D-FB400F99097B}" type="pres">
      <dgm:prSet presAssocID="{86C2C7FA-8EB2-4516-A1F4-91EA3D9619F0}" presName="LevelTwoTextNode" presStyleLbl="node3" presStyleIdx="0" presStyleCnt="4" custLinFactNeighborX="-7561">
        <dgm:presLayoutVars>
          <dgm:chPref val="3"/>
        </dgm:presLayoutVars>
      </dgm:prSet>
      <dgm:spPr/>
    </dgm:pt>
    <dgm:pt modelId="{43FFC8B0-80BC-47E0-861D-1C0EE6AB62AC}" type="pres">
      <dgm:prSet presAssocID="{86C2C7FA-8EB2-4516-A1F4-91EA3D9619F0}" presName="level3hierChild" presStyleCnt="0"/>
      <dgm:spPr/>
    </dgm:pt>
    <dgm:pt modelId="{81195C2C-DC5B-4C71-B438-D2AA0DF8C197}" type="pres">
      <dgm:prSet presAssocID="{07846878-CB27-4712-ACDA-F2C9F955B5C2}" presName="conn2-1" presStyleLbl="parChTrans1D2" presStyleIdx="2" presStyleCnt="4"/>
      <dgm:spPr/>
    </dgm:pt>
    <dgm:pt modelId="{490F61B5-3CEE-4610-B41C-6F06FDFE1CAD}" type="pres">
      <dgm:prSet presAssocID="{07846878-CB27-4712-ACDA-F2C9F955B5C2}" presName="connTx" presStyleLbl="parChTrans1D2" presStyleIdx="2" presStyleCnt="4"/>
      <dgm:spPr/>
    </dgm:pt>
    <dgm:pt modelId="{39B53CE2-548D-4335-9B3D-4CC23FFAA6F1}" type="pres">
      <dgm:prSet presAssocID="{623A20FD-AFEC-4760-AC20-B34E852F8570}" presName="root2" presStyleCnt="0"/>
      <dgm:spPr/>
    </dgm:pt>
    <dgm:pt modelId="{FF2E8794-EBDB-436F-ACD8-9392139E51AF}" type="pres">
      <dgm:prSet presAssocID="{623A20FD-AFEC-4760-AC20-B34E852F8570}" presName="LevelTwoTextNode" presStyleLbl="node2" presStyleIdx="2" presStyleCnt="4">
        <dgm:presLayoutVars>
          <dgm:chPref val="3"/>
        </dgm:presLayoutVars>
      </dgm:prSet>
      <dgm:spPr/>
    </dgm:pt>
    <dgm:pt modelId="{931E07DE-4E4D-4D6E-B041-1522777A3F08}" type="pres">
      <dgm:prSet presAssocID="{623A20FD-AFEC-4760-AC20-B34E852F8570}" presName="level3hierChild" presStyleCnt="0"/>
      <dgm:spPr/>
    </dgm:pt>
    <dgm:pt modelId="{F14AFAAC-2ED7-4C0C-8F7C-FA56DE29CE1E}" type="pres">
      <dgm:prSet presAssocID="{66B747BB-D04A-4081-BB48-A6BBFF4FB1F3}" presName="conn2-1" presStyleLbl="parChTrans1D3" presStyleIdx="1" presStyleCnt="4"/>
      <dgm:spPr/>
    </dgm:pt>
    <dgm:pt modelId="{F91F4237-34A9-49DF-8FF7-B0B291E4E11A}" type="pres">
      <dgm:prSet presAssocID="{66B747BB-D04A-4081-BB48-A6BBFF4FB1F3}" presName="connTx" presStyleLbl="parChTrans1D3" presStyleIdx="1" presStyleCnt="4"/>
      <dgm:spPr/>
    </dgm:pt>
    <dgm:pt modelId="{8C6862EE-0B17-40BE-9423-46614C9F0811}" type="pres">
      <dgm:prSet presAssocID="{3BEF01AD-5E40-4883-A810-A94282D5BFC8}" presName="root2" presStyleCnt="0"/>
      <dgm:spPr/>
    </dgm:pt>
    <dgm:pt modelId="{5115985F-85F6-4F72-9C22-0A913EED1BF8}" type="pres">
      <dgm:prSet presAssocID="{3BEF01AD-5E40-4883-A810-A94282D5BFC8}" presName="LevelTwoTextNode" presStyleLbl="node3" presStyleIdx="1" presStyleCnt="4" custLinFactNeighborX="-6616" custLinFactNeighborY="-1693">
        <dgm:presLayoutVars>
          <dgm:chPref val="3"/>
        </dgm:presLayoutVars>
      </dgm:prSet>
      <dgm:spPr/>
    </dgm:pt>
    <dgm:pt modelId="{F4F59C0D-5C0A-40D5-9DB7-6FABBEC22413}" type="pres">
      <dgm:prSet presAssocID="{3BEF01AD-5E40-4883-A810-A94282D5BFC8}" presName="level3hierChild" presStyleCnt="0"/>
      <dgm:spPr/>
    </dgm:pt>
    <dgm:pt modelId="{86FA08EE-0FD7-44D0-85F6-01074E916194}" type="pres">
      <dgm:prSet presAssocID="{FC7228EC-D889-4EC5-A97B-91948AE31CB1}" presName="conn2-1" presStyleLbl="parChTrans1D3" presStyleIdx="2" presStyleCnt="4"/>
      <dgm:spPr/>
    </dgm:pt>
    <dgm:pt modelId="{AB7AEC26-A93D-4B9B-BF28-F1E24E0B101C}" type="pres">
      <dgm:prSet presAssocID="{FC7228EC-D889-4EC5-A97B-91948AE31CB1}" presName="connTx" presStyleLbl="parChTrans1D3" presStyleIdx="2" presStyleCnt="4"/>
      <dgm:spPr/>
    </dgm:pt>
    <dgm:pt modelId="{811BE44F-1FA1-4FE1-9025-B8E0A254BBC6}" type="pres">
      <dgm:prSet presAssocID="{FF3403A9-40EB-455F-925E-DE998AFAB7F3}" presName="root2" presStyleCnt="0"/>
      <dgm:spPr/>
    </dgm:pt>
    <dgm:pt modelId="{9608A37E-8673-4ACF-904A-63CB1E6C15FC}" type="pres">
      <dgm:prSet presAssocID="{FF3403A9-40EB-455F-925E-DE998AFAB7F3}" presName="LevelTwoTextNode" presStyleLbl="node3" presStyleIdx="2" presStyleCnt="4" custLinFactNeighborX="-6300" custLinFactNeighborY="-6199">
        <dgm:presLayoutVars>
          <dgm:chPref val="3"/>
        </dgm:presLayoutVars>
      </dgm:prSet>
      <dgm:spPr/>
    </dgm:pt>
    <dgm:pt modelId="{F31805B7-11BA-4759-8735-101383997BC5}" type="pres">
      <dgm:prSet presAssocID="{FF3403A9-40EB-455F-925E-DE998AFAB7F3}" presName="level3hierChild" presStyleCnt="0"/>
      <dgm:spPr/>
    </dgm:pt>
    <dgm:pt modelId="{0DD26352-A999-4622-8660-B0CBD1484ED9}" type="pres">
      <dgm:prSet presAssocID="{02907138-92A2-4B9B-BF1A-6CCDDF9458EC}" presName="conn2-1" presStyleLbl="parChTrans1D2" presStyleIdx="3" presStyleCnt="4"/>
      <dgm:spPr/>
    </dgm:pt>
    <dgm:pt modelId="{1A4C58DC-46DE-48C2-B76D-85989DA87200}" type="pres">
      <dgm:prSet presAssocID="{02907138-92A2-4B9B-BF1A-6CCDDF9458EC}" presName="connTx" presStyleLbl="parChTrans1D2" presStyleIdx="3" presStyleCnt="4"/>
      <dgm:spPr/>
    </dgm:pt>
    <dgm:pt modelId="{AC55B6D9-5B5A-4A5F-8755-C84C2732A5D8}" type="pres">
      <dgm:prSet presAssocID="{408D5CB4-E184-4101-A05F-368CD9239311}" presName="root2" presStyleCnt="0"/>
      <dgm:spPr/>
    </dgm:pt>
    <dgm:pt modelId="{F6339A6F-8C1C-4566-903C-317890CD267F}" type="pres">
      <dgm:prSet presAssocID="{408D5CB4-E184-4101-A05F-368CD9239311}" presName="LevelTwoTextNode" presStyleLbl="node2" presStyleIdx="3" presStyleCnt="4">
        <dgm:presLayoutVars>
          <dgm:chPref val="3"/>
        </dgm:presLayoutVars>
      </dgm:prSet>
      <dgm:spPr/>
    </dgm:pt>
    <dgm:pt modelId="{6B8ABC51-99FA-4E1C-96B4-B0EE62654F6B}" type="pres">
      <dgm:prSet presAssocID="{408D5CB4-E184-4101-A05F-368CD9239311}" presName="level3hierChild" presStyleCnt="0"/>
      <dgm:spPr/>
    </dgm:pt>
    <dgm:pt modelId="{E86DBC55-D386-481C-A07B-C9B942820134}" type="pres">
      <dgm:prSet presAssocID="{7367B2F1-C68B-428E-A7E6-9E933441FCF5}" presName="conn2-1" presStyleLbl="parChTrans1D3" presStyleIdx="3" presStyleCnt="4"/>
      <dgm:spPr/>
    </dgm:pt>
    <dgm:pt modelId="{DC1C3226-150E-4124-B70E-0DD1D351264E}" type="pres">
      <dgm:prSet presAssocID="{7367B2F1-C68B-428E-A7E6-9E933441FCF5}" presName="connTx" presStyleLbl="parChTrans1D3" presStyleIdx="3" presStyleCnt="4"/>
      <dgm:spPr/>
    </dgm:pt>
    <dgm:pt modelId="{5D31973A-54BD-4543-B680-44C12345A570}" type="pres">
      <dgm:prSet presAssocID="{F68CE9CF-DD64-4650-AB22-092664D65E27}" presName="root2" presStyleCnt="0"/>
      <dgm:spPr/>
    </dgm:pt>
    <dgm:pt modelId="{64F279D8-FE96-4653-9C66-97B0A3EE9325}" type="pres">
      <dgm:prSet presAssocID="{F68CE9CF-DD64-4650-AB22-092664D65E27}" presName="LevelTwoTextNode" presStyleLbl="node3" presStyleIdx="3" presStyleCnt="4" custLinFactNeighborX="-5670" custLinFactNeighborY="7030">
        <dgm:presLayoutVars>
          <dgm:chPref val="3"/>
        </dgm:presLayoutVars>
      </dgm:prSet>
      <dgm:spPr/>
    </dgm:pt>
    <dgm:pt modelId="{F8FEAF89-E155-472A-8295-8BE05525D959}" type="pres">
      <dgm:prSet presAssocID="{F68CE9CF-DD64-4650-AB22-092664D65E27}" presName="level3hierChild" presStyleCnt="0"/>
      <dgm:spPr/>
    </dgm:pt>
  </dgm:ptLst>
  <dgm:cxnLst>
    <dgm:cxn modelId="{EA7E6F0B-9624-4290-8420-6A08D20E7438}" type="presOf" srcId="{D6340E16-BB23-46F0-8FA6-712BF0EF3601}" destId="{73B0B56B-9D6A-4555-9F49-C9307DDB3C54}" srcOrd="0" destOrd="0" presId="urn:microsoft.com/office/officeart/2008/layout/HorizontalMultiLevelHierarchy"/>
    <dgm:cxn modelId="{EA8B030E-B627-4168-8E64-4324AADDDA8A}" type="presOf" srcId="{7367B2F1-C68B-428E-A7E6-9E933441FCF5}" destId="{E86DBC55-D386-481C-A07B-C9B942820134}" srcOrd="0" destOrd="0" presId="urn:microsoft.com/office/officeart/2008/layout/HorizontalMultiLevelHierarchy"/>
    <dgm:cxn modelId="{F5823B11-4F49-4608-98CC-5E0EF3320356}" srcId="{C2EE6D75-D9E8-4226-9368-BD95507815AB}" destId="{86C2C7FA-8EB2-4516-A1F4-91EA3D9619F0}" srcOrd="0" destOrd="0" parTransId="{E9147862-6E61-450B-9DC7-FE093263B7D3}" sibTransId="{A28A0D11-2A0B-4FBB-B1CF-F0C23A44FAE3}"/>
    <dgm:cxn modelId="{F5D0851C-9304-4FFF-8701-06048EDB2B5C}" srcId="{F517A747-750D-4C0C-8C6A-6926BD207E55}" destId="{623A20FD-AFEC-4760-AC20-B34E852F8570}" srcOrd="2" destOrd="0" parTransId="{07846878-CB27-4712-ACDA-F2C9F955B5C2}" sibTransId="{B192617F-7509-4013-98C3-8CE81E7E5BD2}"/>
    <dgm:cxn modelId="{F2133B23-8038-498D-87F9-87BB0EC652D8}" type="presOf" srcId="{623A20FD-AFEC-4760-AC20-B34E852F8570}" destId="{FF2E8794-EBDB-436F-ACD8-9392139E51AF}" srcOrd="0" destOrd="0" presId="urn:microsoft.com/office/officeart/2008/layout/HorizontalMultiLevelHierarchy"/>
    <dgm:cxn modelId="{0B1FF623-934F-48E2-BAF6-8012E3462A03}" type="presOf" srcId="{02907138-92A2-4B9B-BF1A-6CCDDF9458EC}" destId="{1A4C58DC-46DE-48C2-B76D-85989DA87200}" srcOrd="1" destOrd="0" presId="urn:microsoft.com/office/officeart/2008/layout/HorizontalMultiLevelHierarchy"/>
    <dgm:cxn modelId="{A5886929-18AF-49B2-8D0E-38F716527179}" srcId="{F517A747-750D-4C0C-8C6A-6926BD207E55}" destId="{FCF38298-14B2-4F01-920B-EF6F03EF250B}" srcOrd="0" destOrd="0" parTransId="{D6340E16-BB23-46F0-8FA6-712BF0EF3601}" sibTransId="{6319B76B-FC14-4592-A7AB-465D2F759D0C}"/>
    <dgm:cxn modelId="{91D0812D-C620-42A2-8EAB-46E261D0ABFF}" srcId="{623A20FD-AFEC-4760-AC20-B34E852F8570}" destId="{3BEF01AD-5E40-4883-A810-A94282D5BFC8}" srcOrd="0" destOrd="0" parTransId="{66B747BB-D04A-4081-BB48-A6BBFF4FB1F3}" sibTransId="{41FC67FB-6A35-47C5-A5DB-788B9FF311CD}"/>
    <dgm:cxn modelId="{FF2A4C33-1924-4268-9A4D-330F7E02E077}" srcId="{F517A747-750D-4C0C-8C6A-6926BD207E55}" destId="{408D5CB4-E184-4101-A05F-368CD9239311}" srcOrd="3" destOrd="0" parTransId="{02907138-92A2-4B9B-BF1A-6CCDDF9458EC}" sibTransId="{1B4E4A25-1E92-41A4-859C-F92650488D0B}"/>
    <dgm:cxn modelId="{5EE95933-5A5E-4D1F-9BC7-C4E653146848}" type="presOf" srcId="{FC7228EC-D889-4EC5-A97B-91948AE31CB1}" destId="{AB7AEC26-A93D-4B9B-BF28-F1E24E0B101C}" srcOrd="1" destOrd="0" presId="urn:microsoft.com/office/officeart/2008/layout/HorizontalMultiLevelHierarchy"/>
    <dgm:cxn modelId="{249B3934-2032-4501-9995-8BA6937559BC}" type="presOf" srcId="{28D98C19-835A-4142-B35A-85CD6092839F}" destId="{884759CB-6D02-416A-B1E8-0F3C3D0261BF}" srcOrd="0" destOrd="0" presId="urn:microsoft.com/office/officeart/2008/layout/HorizontalMultiLevelHierarchy"/>
    <dgm:cxn modelId="{95421038-425B-4030-AEC6-0E5D47F4F824}" srcId="{408D5CB4-E184-4101-A05F-368CD9239311}" destId="{F68CE9CF-DD64-4650-AB22-092664D65E27}" srcOrd="0" destOrd="0" parTransId="{7367B2F1-C68B-428E-A7E6-9E933441FCF5}" sibTransId="{045BEC05-8DEB-42BE-BC99-D5D9C22A55CD}"/>
    <dgm:cxn modelId="{2A6C3A44-CE87-455B-A85B-39752E97E022}" type="presOf" srcId="{FF3403A9-40EB-455F-925E-DE998AFAB7F3}" destId="{9608A37E-8673-4ACF-904A-63CB1E6C15FC}" srcOrd="0" destOrd="0" presId="urn:microsoft.com/office/officeart/2008/layout/HorizontalMultiLevelHierarchy"/>
    <dgm:cxn modelId="{FA543448-C2C0-4A65-9422-7C76F6370C06}" type="presOf" srcId="{8E30189C-6E2F-4086-BB58-D1E186AA5F32}" destId="{6A01EBF9-38C3-4EB9-90CD-53DE3D45FD89}" srcOrd="1" destOrd="0" presId="urn:microsoft.com/office/officeart/2008/layout/HorizontalMultiLevelHierarchy"/>
    <dgm:cxn modelId="{7865046A-FA35-4BF4-B609-45C504E57BAB}" type="presOf" srcId="{7367B2F1-C68B-428E-A7E6-9E933441FCF5}" destId="{DC1C3226-150E-4124-B70E-0DD1D351264E}" srcOrd="1" destOrd="0" presId="urn:microsoft.com/office/officeart/2008/layout/HorizontalMultiLevelHierarchy"/>
    <dgm:cxn modelId="{84E48058-C5DC-46CE-87B6-66C7A85294B0}" type="presOf" srcId="{FC7228EC-D889-4EC5-A97B-91948AE31CB1}" destId="{86FA08EE-0FD7-44D0-85F6-01074E916194}" srcOrd="0" destOrd="0" presId="urn:microsoft.com/office/officeart/2008/layout/HorizontalMultiLevelHierarchy"/>
    <dgm:cxn modelId="{FBE19787-3F8E-4EED-A608-B8C217647209}" srcId="{623A20FD-AFEC-4760-AC20-B34E852F8570}" destId="{FF3403A9-40EB-455F-925E-DE998AFAB7F3}" srcOrd="1" destOrd="0" parTransId="{FC7228EC-D889-4EC5-A97B-91948AE31CB1}" sibTransId="{3A0B9202-F109-400D-920A-2C95D53231C3}"/>
    <dgm:cxn modelId="{23B58192-E941-419B-9420-7FA48CD3B1EC}" type="presOf" srcId="{07846878-CB27-4712-ACDA-F2C9F955B5C2}" destId="{81195C2C-DC5B-4C71-B438-D2AA0DF8C197}" srcOrd="0" destOrd="0" presId="urn:microsoft.com/office/officeart/2008/layout/HorizontalMultiLevelHierarchy"/>
    <dgm:cxn modelId="{B70A9396-7C1A-4F40-8ACB-1430D84E6AC9}" type="presOf" srcId="{FCF38298-14B2-4F01-920B-EF6F03EF250B}" destId="{B9864F11-F86B-4629-87A4-3AC5D6C94A2C}" srcOrd="0" destOrd="0" presId="urn:microsoft.com/office/officeart/2008/layout/HorizontalMultiLevelHierarchy"/>
    <dgm:cxn modelId="{C530F2A7-BFBE-4418-9EFA-BCBCD248D409}" type="presOf" srcId="{E9147862-6E61-450B-9DC7-FE093263B7D3}" destId="{321B5D3E-CFE8-46C5-98D9-AE4C0E6B492F}" srcOrd="0" destOrd="0" presId="urn:microsoft.com/office/officeart/2008/layout/HorizontalMultiLevelHierarchy"/>
    <dgm:cxn modelId="{ACE06EA8-95E5-498A-99A9-2C853274DB85}" type="presOf" srcId="{C2EE6D75-D9E8-4226-9368-BD95507815AB}" destId="{E5A03D75-AF66-477D-B464-7E4126090F30}" srcOrd="0" destOrd="0" presId="urn:microsoft.com/office/officeart/2008/layout/HorizontalMultiLevelHierarchy"/>
    <dgm:cxn modelId="{69C016A9-53D5-42BA-9C09-6408A6A98F4F}" type="presOf" srcId="{66B747BB-D04A-4081-BB48-A6BBFF4FB1F3}" destId="{F91F4237-34A9-49DF-8FF7-B0B291E4E11A}" srcOrd="1" destOrd="0" presId="urn:microsoft.com/office/officeart/2008/layout/HorizontalMultiLevelHierarchy"/>
    <dgm:cxn modelId="{1E10C6AB-E528-45E6-818D-EC9B00216681}" type="presOf" srcId="{02907138-92A2-4B9B-BF1A-6CCDDF9458EC}" destId="{0DD26352-A999-4622-8660-B0CBD1484ED9}" srcOrd="0" destOrd="0" presId="urn:microsoft.com/office/officeart/2008/layout/HorizontalMultiLevelHierarchy"/>
    <dgm:cxn modelId="{841441AC-3486-4C59-9406-746D235CD430}" type="presOf" srcId="{408D5CB4-E184-4101-A05F-368CD9239311}" destId="{F6339A6F-8C1C-4566-903C-317890CD267F}" srcOrd="0" destOrd="0" presId="urn:microsoft.com/office/officeart/2008/layout/HorizontalMultiLevelHierarchy"/>
    <dgm:cxn modelId="{0C188ABB-BBCE-4F7B-A425-41B3D3D066D5}" type="presOf" srcId="{E9147862-6E61-450B-9DC7-FE093263B7D3}" destId="{C3662285-96F0-457B-ABF5-A8052844134D}" srcOrd="1" destOrd="0" presId="urn:microsoft.com/office/officeart/2008/layout/HorizontalMultiLevelHierarchy"/>
    <dgm:cxn modelId="{DAA46AD0-4AD4-4278-8F56-363ECBD5072A}" type="presOf" srcId="{66B747BB-D04A-4081-BB48-A6BBFF4FB1F3}" destId="{F14AFAAC-2ED7-4C0C-8F7C-FA56DE29CE1E}" srcOrd="0" destOrd="0" presId="urn:microsoft.com/office/officeart/2008/layout/HorizontalMultiLevelHierarchy"/>
    <dgm:cxn modelId="{1D1F52D0-0286-4C61-8968-C2AD36FBF3ED}" type="presOf" srcId="{3BEF01AD-5E40-4883-A810-A94282D5BFC8}" destId="{5115985F-85F6-4F72-9C22-0A913EED1BF8}" srcOrd="0" destOrd="0" presId="urn:microsoft.com/office/officeart/2008/layout/HorizontalMultiLevelHierarchy"/>
    <dgm:cxn modelId="{355676D8-D98A-4A9F-9CE1-375999D987A5}" type="presOf" srcId="{8E30189C-6E2F-4086-BB58-D1E186AA5F32}" destId="{E3C01E74-8F2B-4490-AFA3-2FF985765F36}" srcOrd="0" destOrd="0" presId="urn:microsoft.com/office/officeart/2008/layout/HorizontalMultiLevelHierarchy"/>
    <dgm:cxn modelId="{04695BDC-B202-4123-93E6-7D955622EAC8}" srcId="{F517A747-750D-4C0C-8C6A-6926BD207E55}" destId="{C2EE6D75-D9E8-4226-9368-BD95507815AB}" srcOrd="1" destOrd="0" parTransId="{8E30189C-6E2F-4086-BB58-D1E186AA5F32}" sibTransId="{2F0A94B1-FB9D-427E-8064-42D8D87DDCAC}"/>
    <dgm:cxn modelId="{AB55EFDF-1C16-4C94-BA84-F0A945003095}" type="presOf" srcId="{D6340E16-BB23-46F0-8FA6-712BF0EF3601}" destId="{00B30CBA-E8C2-454A-8A89-D8365D44F101}" srcOrd="1" destOrd="0" presId="urn:microsoft.com/office/officeart/2008/layout/HorizontalMultiLevelHierarchy"/>
    <dgm:cxn modelId="{C3CEFCE5-9404-4A2E-9EEF-D124DAD1DBF6}" type="presOf" srcId="{07846878-CB27-4712-ACDA-F2C9F955B5C2}" destId="{490F61B5-3CEE-4610-B41C-6F06FDFE1CAD}" srcOrd="1" destOrd="0" presId="urn:microsoft.com/office/officeart/2008/layout/HorizontalMultiLevelHierarchy"/>
    <dgm:cxn modelId="{E18E0CE6-9CFF-440D-A81A-F81C86012725}" srcId="{28D98C19-835A-4142-B35A-85CD6092839F}" destId="{F517A747-750D-4C0C-8C6A-6926BD207E55}" srcOrd="0" destOrd="0" parTransId="{1C2EDBE6-3E09-4595-B5B3-56AF5F623153}" sibTransId="{6F3CE1C1-ED19-4090-B20D-DD9ADA21E673}"/>
    <dgm:cxn modelId="{130F53E6-BAD2-4EFC-A0AF-07EDF3724E65}" type="presOf" srcId="{F517A747-750D-4C0C-8C6A-6926BD207E55}" destId="{C6BB8AA9-B336-4801-A265-7ADF5AD2B946}" srcOrd="0" destOrd="0" presId="urn:microsoft.com/office/officeart/2008/layout/HorizontalMultiLevelHierarchy"/>
    <dgm:cxn modelId="{B06E23EF-CD80-4AAE-8B6E-AB4EE23E096F}" type="presOf" srcId="{F68CE9CF-DD64-4650-AB22-092664D65E27}" destId="{64F279D8-FE96-4653-9C66-97B0A3EE9325}" srcOrd="0" destOrd="0" presId="urn:microsoft.com/office/officeart/2008/layout/HorizontalMultiLevelHierarchy"/>
    <dgm:cxn modelId="{96FFDEF2-20CA-4262-970E-6EEE473CE319}" type="presOf" srcId="{86C2C7FA-8EB2-4516-A1F4-91EA3D9619F0}" destId="{4078A32B-C931-4942-B64D-FB400F99097B}" srcOrd="0" destOrd="0" presId="urn:microsoft.com/office/officeart/2008/layout/HorizontalMultiLevelHierarchy"/>
    <dgm:cxn modelId="{341B9670-F502-4992-AABA-9592B7485A19}" type="presParOf" srcId="{884759CB-6D02-416A-B1E8-0F3C3D0261BF}" destId="{6716B511-BB79-4B20-83E8-1B337A2D4703}" srcOrd="0" destOrd="0" presId="urn:microsoft.com/office/officeart/2008/layout/HorizontalMultiLevelHierarchy"/>
    <dgm:cxn modelId="{361A24EC-9BDE-4463-8062-FB1BD7DA21C8}" type="presParOf" srcId="{6716B511-BB79-4B20-83E8-1B337A2D4703}" destId="{C6BB8AA9-B336-4801-A265-7ADF5AD2B946}" srcOrd="0" destOrd="0" presId="urn:microsoft.com/office/officeart/2008/layout/HorizontalMultiLevelHierarchy"/>
    <dgm:cxn modelId="{2DB1CEF4-51E8-446D-B10D-1440EF692F61}" type="presParOf" srcId="{6716B511-BB79-4B20-83E8-1B337A2D4703}" destId="{9C6D0BC1-1E56-4CE2-A464-7C152317B91D}" srcOrd="1" destOrd="0" presId="urn:microsoft.com/office/officeart/2008/layout/HorizontalMultiLevelHierarchy"/>
    <dgm:cxn modelId="{68932C28-2E62-4DC0-B4C1-5949BCB7FCA1}" type="presParOf" srcId="{9C6D0BC1-1E56-4CE2-A464-7C152317B91D}" destId="{73B0B56B-9D6A-4555-9F49-C9307DDB3C54}" srcOrd="0" destOrd="0" presId="urn:microsoft.com/office/officeart/2008/layout/HorizontalMultiLevelHierarchy"/>
    <dgm:cxn modelId="{FC784B4E-4424-46B6-A989-B297693580AA}" type="presParOf" srcId="{73B0B56B-9D6A-4555-9F49-C9307DDB3C54}" destId="{00B30CBA-E8C2-454A-8A89-D8365D44F101}" srcOrd="0" destOrd="0" presId="urn:microsoft.com/office/officeart/2008/layout/HorizontalMultiLevelHierarchy"/>
    <dgm:cxn modelId="{2B2F1680-1DF6-42DA-B3D7-5B5920AB9082}" type="presParOf" srcId="{9C6D0BC1-1E56-4CE2-A464-7C152317B91D}" destId="{1843C5A2-F6F2-494D-B610-CFFBE0257BBC}" srcOrd="1" destOrd="0" presId="urn:microsoft.com/office/officeart/2008/layout/HorizontalMultiLevelHierarchy"/>
    <dgm:cxn modelId="{57433C54-DC05-4D05-8D4D-DEE43E0E46FF}" type="presParOf" srcId="{1843C5A2-F6F2-494D-B610-CFFBE0257BBC}" destId="{B9864F11-F86B-4629-87A4-3AC5D6C94A2C}" srcOrd="0" destOrd="0" presId="urn:microsoft.com/office/officeart/2008/layout/HorizontalMultiLevelHierarchy"/>
    <dgm:cxn modelId="{FD6E08BA-C373-4D7E-9A9E-1240C3486FE9}" type="presParOf" srcId="{1843C5A2-F6F2-494D-B610-CFFBE0257BBC}" destId="{0570EA65-640D-404B-B42D-7DDB52D5D078}" srcOrd="1" destOrd="0" presId="urn:microsoft.com/office/officeart/2008/layout/HorizontalMultiLevelHierarchy"/>
    <dgm:cxn modelId="{D99988BB-99F9-44BD-8C0E-8DEC956106A2}" type="presParOf" srcId="{9C6D0BC1-1E56-4CE2-A464-7C152317B91D}" destId="{E3C01E74-8F2B-4490-AFA3-2FF985765F36}" srcOrd="2" destOrd="0" presId="urn:microsoft.com/office/officeart/2008/layout/HorizontalMultiLevelHierarchy"/>
    <dgm:cxn modelId="{AE746FF4-6E7A-4BA3-92D4-425D4C4F37B8}" type="presParOf" srcId="{E3C01E74-8F2B-4490-AFA3-2FF985765F36}" destId="{6A01EBF9-38C3-4EB9-90CD-53DE3D45FD89}" srcOrd="0" destOrd="0" presId="urn:microsoft.com/office/officeart/2008/layout/HorizontalMultiLevelHierarchy"/>
    <dgm:cxn modelId="{26B649C9-D7B6-4AFE-9766-84ACAC1D2B5D}" type="presParOf" srcId="{9C6D0BC1-1E56-4CE2-A464-7C152317B91D}" destId="{2250808C-249A-47E9-B6D9-8C3413504165}" srcOrd="3" destOrd="0" presId="urn:microsoft.com/office/officeart/2008/layout/HorizontalMultiLevelHierarchy"/>
    <dgm:cxn modelId="{157251BF-25DD-46DE-97A9-96A37147B01C}" type="presParOf" srcId="{2250808C-249A-47E9-B6D9-8C3413504165}" destId="{E5A03D75-AF66-477D-B464-7E4126090F30}" srcOrd="0" destOrd="0" presId="urn:microsoft.com/office/officeart/2008/layout/HorizontalMultiLevelHierarchy"/>
    <dgm:cxn modelId="{463DE7DF-16F3-48D4-9403-3D5851726533}" type="presParOf" srcId="{2250808C-249A-47E9-B6D9-8C3413504165}" destId="{7D06D181-9A50-48E8-99D3-B1C3D6D195ED}" srcOrd="1" destOrd="0" presId="urn:microsoft.com/office/officeart/2008/layout/HorizontalMultiLevelHierarchy"/>
    <dgm:cxn modelId="{9693C2F0-26B2-4E8B-8ED6-B2544B41039A}" type="presParOf" srcId="{7D06D181-9A50-48E8-99D3-B1C3D6D195ED}" destId="{321B5D3E-CFE8-46C5-98D9-AE4C0E6B492F}" srcOrd="0" destOrd="0" presId="urn:microsoft.com/office/officeart/2008/layout/HorizontalMultiLevelHierarchy"/>
    <dgm:cxn modelId="{DE0D7540-B3BE-4352-8311-30887502F640}" type="presParOf" srcId="{321B5D3E-CFE8-46C5-98D9-AE4C0E6B492F}" destId="{C3662285-96F0-457B-ABF5-A8052844134D}" srcOrd="0" destOrd="0" presId="urn:microsoft.com/office/officeart/2008/layout/HorizontalMultiLevelHierarchy"/>
    <dgm:cxn modelId="{A619D4C2-0F6E-4A87-9055-6513EDCFE32F}" type="presParOf" srcId="{7D06D181-9A50-48E8-99D3-B1C3D6D195ED}" destId="{009B729E-8F2E-4306-B476-23C5F031C649}" srcOrd="1" destOrd="0" presId="urn:microsoft.com/office/officeart/2008/layout/HorizontalMultiLevelHierarchy"/>
    <dgm:cxn modelId="{37E5B05D-EF5C-4056-AB6E-F1B619DCBDFA}" type="presParOf" srcId="{009B729E-8F2E-4306-B476-23C5F031C649}" destId="{4078A32B-C931-4942-B64D-FB400F99097B}" srcOrd="0" destOrd="0" presId="urn:microsoft.com/office/officeart/2008/layout/HorizontalMultiLevelHierarchy"/>
    <dgm:cxn modelId="{2D758D4D-AC55-46D0-A66C-421D9C85943B}" type="presParOf" srcId="{009B729E-8F2E-4306-B476-23C5F031C649}" destId="{43FFC8B0-80BC-47E0-861D-1C0EE6AB62AC}" srcOrd="1" destOrd="0" presId="urn:microsoft.com/office/officeart/2008/layout/HorizontalMultiLevelHierarchy"/>
    <dgm:cxn modelId="{A57C67AB-1AC9-4151-8B9A-994DE43F9B6E}" type="presParOf" srcId="{9C6D0BC1-1E56-4CE2-A464-7C152317B91D}" destId="{81195C2C-DC5B-4C71-B438-D2AA0DF8C197}" srcOrd="4" destOrd="0" presId="urn:microsoft.com/office/officeart/2008/layout/HorizontalMultiLevelHierarchy"/>
    <dgm:cxn modelId="{256D5F29-BE39-40F1-AC03-FF2452C750DF}" type="presParOf" srcId="{81195C2C-DC5B-4C71-B438-D2AA0DF8C197}" destId="{490F61B5-3CEE-4610-B41C-6F06FDFE1CAD}" srcOrd="0" destOrd="0" presId="urn:microsoft.com/office/officeart/2008/layout/HorizontalMultiLevelHierarchy"/>
    <dgm:cxn modelId="{F3A6DE7A-0790-4F82-81CA-4F4D571C4A48}" type="presParOf" srcId="{9C6D0BC1-1E56-4CE2-A464-7C152317B91D}" destId="{39B53CE2-548D-4335-9B3D-4CC23FFAA6F1}" srcOrd="5" destOrd="0" presId="urn:microsoft.com/office/officeart/2008/layout/HorizontalMultiLevelHierarchy"/>
    <dgm:cxn modelId="{6A4D40FA-F4DF-4A29-884C-B10523E2ECA2}" type="presParOf" srcId="{39B53CE2-548D-4335-9B3D-4CC23FFAA6F1}" destId="{FF2E8794-EBDB-436F-ACD8-9392139E51AF}" srcOrd="0" destOrd="0" presId="urn:microsoft.com/office/officeart/2008/layout/HorizontalMultiLevelHierarchy"/>
    <dgm:cxn modelId="{2C43A920-9D1A-425D-8978-855BB5927DC8}" type="presParOf" srcId="{39B53CE2-548D-4335-9B3D-4CC23FFAA6F1}" destId="{931E07DE-4E4D-4D6E-B041-1522777A3F08}" srcOrd="1" destOrd="0" presId="urn:microsoft.com/office/officeart/2008/layout/HorizontalMultiLevelHierarchy"/>
    <dgm:cxn modelId="{1C44B306-CC0E-4B47-89AF-C36387D495F8}" type="presParOf" srcId="{931E07DE-4E4D-4D6E-B041-1522777A3F08}" destId="{F14AFAAC-2ED7-4C0C-8F7C-FA56DE29CE1E}" srcOrd="0" destOrd="0" presId="urn:microsoft.com/office/officeart/2008/layout/HorizontalMultiLevelHierarchy"/>
    <dgm:cxn modelId="{0F390116-CBC5-4D2F-9B73-FDE79FEAB909}" type="presParOf" srcId="{F14AFAAC-2ED7-4C0C-8F7C-FA56DE29CE1E}" destId="{F91F4237-34A9-49DF-8FF7-B0B291E4E11A}" srcOrd="0" destOrd="0" presId="urn:microsoft.com/office/officeart/2008/layout/HorizontalMultiLevelHierarchy"/>
    <dgm:cxn modelId="{D7054291-7F0F-4205-9133-ED610253DF5E}" type="presParOf" srcId="{931E07DE-4E4D-4D6E-B041-1522777A3F08}" destId="{8C6862EE-0B17-40BE-9423-46614C9F0811}" srcOrd="1" destOrd="0" presId="urn:microsoft.com/office/officeart/2008/layout/HorizontalMultiLevelHierarchy"/>
    <dgm:cxn modelId="{7F693C9D-9F42-43DD-8D47-A394876CC390}" type="presParOf" srcId="{8C6862EE-0B17-40BE-9423-46614C9F0811}" destId="{5115985F-85F6-4F72-9C22-0A913EED1BF8}" srcOrd="0" destOrd="0" presId="urn:microsoft.com/office/officeart/2008/layout/HorizontalMultiLevelHierarchy"/>
    <dgm:cxn modelId="{90794259-13C9-4F95-9248-249B6893D223}" type="presParOf" srcId="{8C6862EE-0B17-40BE-9423-46614C9F0811}" destId="{F4F59C0D-5C0A-40D5-9DB7-6FABBEC22413}" srcOrd="1" destOrd="0" presId="urn:microsoft.com/office/officeart/2008/layout/HorizontalMultiLevelHierarchy"/>
    <dgm:cxn modelId="{1AC3D1A5-907D-44D5-8842-2E4A4D17D60B}" type="presParOf" srcId="{931E07DE-4E4D-4D6E-B041-1522777A3F08}" destId="{86FA08EE-0FD7-44D0-85F6-01074E916194}" srcOrd="2" destOrd="0" presId="urn:microsoft.com/office/officeart/2008/layout/HorizontalMultiLevelHierarchy"/>
    <dgm:cxn modelId="{877E721E-86CC-4B20-8BE1-1E43B5CD2B0F}" type="presParOf" srcId="{86FA08EE-0FD7-44D0-85F6-01074E916194}" destId="{AB7AEC26-A93D-4B9B-BF28-F1E24E0B101C}" srcOrd="0" destOrd="0" presId="urn:microsoft.com/office/officeart/2008/layout/HorizontalMultiLevelHierarchy"/>
    <dgm:cxn modelId="{CEB8D4CB-6AED-48E3-892F-C75835497836}" type="presParOf" srcId="{931E07DE-4E4D-4D6E-B041-1522777A3F08}" destId="{811BE44F-1FA1-4FE1-9025-B8E0A254BBC6}" srcOrd="3" destOrd="0" presId="urn:microsoft.com/office/officeart/2008/layout/HorizontalMultiLevelHierarchy"/>
    <dgm:cxn modelId="{2456B0E2-B937-4F89-B293-A96F86A277A7}" type="presParOf" srcId="{811BE44F-1FA1-4FE1-9025-B8E0A254BBC6}" destId="{9608A37E-8673-4ACF-904A-63CB1E6C15FC}" srcOrd="0" destOrd="0" presId="urn:microsoft.com/office/officeart/2008/layout/HorizontalMultiLevelHierarchy"/>
    <dgm:cxn modelId="{4F97BC76-4C30-49F3-84D2-B00D27EE2CDC}" type="presParOf" srcId="{811BE44F-1FA1-4FE1-9025-B8E0A254BBC6}" destId="{F31805B7-11BA-4759-8735-101383997BC5}" srcOrd="1" destOrd="0" presId="urn:microsoft.com/office/officeart/2008/layout/HorizontalMultiLevelHierarchy"/>
    <dgm:cxn modelId="{D6C0BA39-78D2-4537-8A5C-CCA94AB049EA}" type="presParOf" srcId="{9C6D0BC1-1E56-4CE2-A464-7C152317B91D}" destId="{0DD26352-A999-4622-8660-B0CBD1484ED9}" srcOrd="6" destOrd="0" presId="urn:microsoft.com/office/officeart/2008/layout/HorizontalMultiLevelHierarchy"/>
    <dgm:cxn modelId="{B537601E-E19E-4920-B99A-BB6BE3EF4FC3}" type="presParOf" srcId="{0DD26352-A999-4622-8660-B0CBD1484ED9}" destId="{1A4C58DC-46DE-48C2-B76D-85989DA87200}" srcOrd="0" destOrd="0" presId="urn:microsoft.com/office/officeart/2008/layout/HorizontalMultiLevelHierarchy"/>
    <dgm:cxn modelId="{D1BCF6D3-A729-44BF-92B6-CA7A4FDD1A22}" type="presParOf" srcId="{9C6D0BC1-1E56-4CE2-A464-7C152317B91D}" destId="{AC55B6D9-5B5A-4A5F-8755-C84C2732A5D8}" srcOrd="7" destOrd="0" presId="urn:microsoft.com/office/officeart/2008/layout/HorizontalMultiLevelHierarchy"/>
    <dgm:cxn modelId="{A2F791B0-3104-4818-B6EC-2AD0EC4667A2}" type="presParOf" srcId="{AC55B6D9-5B5A-4A5F-8755-C84C2732A5D8}" destId="{F6339A6F-8C1C-4566-903C-317890CD267F}" srcOrd="0" destOrd="0" presId="urn:microsoft.com/office/officeart/2008/layout/HorizontalMultiLevelHierarchy"/>
    <dgm:cxn modelId="{24BD07EF-7C38-4A09-B7C5-FE67902F190C}" type="presParOf" srcId="{AC55B6D9-5B5A-4A5F-8755-C84C2732A5D8}" destId="{6B8ABC51-99FA-4E1C-96B4-B0EE62654F6B}" srcOrd="1" destOrd="0" presId="urn:microsoft.com/office/officeart/2008/layout/HorizontalMultiLevelHierarchy"/>
    <dgm:cxn modelId="{17518AF4-EB42-4008-A32B-1D33D52A0634}" type="presParOf" srcId="{6B8ABC51-99FA-4E1C-96B4-B0EE62654F6B}" destId="{E86DBC55-D386-481C-A07B-C9B942820134}" srcOrd="0" destOrd="0" presId="urn:microsoft.com/office/officeart/2008/layout/HorizontalMultiLevelHierarchy"/>
    <dgm:cxn modelId="{B1D0EFC9-0311-4EDD-A58E-76D0EB81F7D5}" type="presParOf" srcId="{E86DBC55-D386-481C-A07B-C9B942820134}" destId="{DC1C3226-150E-4124-B70E-0DD1D351264E}" srcOrd="0" destOrd="0" presId="urn:microsoft.com/office/officeart/2008/layout/HorizontalMultiLevelHierarchy"/>
    <dgm:cxn modelId="{5B8E9F5E-4EE9-4ADC-987D-195FDF498EA8}" type="presParOf" srcId="{6B8ABC51-99FA-4E1C-96B4-B0EE62654F6B}" destId="{5D31973A-54BD-4543-B680-44C12345A570}" srcOrd="1" destOrd="0" presId="urn:microsoft.com/office/officeart/2008/layout/HorizontalMultiLevelHierarchy"/>
    <dgm:cxn modelId="{B5C2FE17-D104-4556-83C6-DCB19DD25B47}" type="presParOf" srcId="{5D31973A-54BD-4543-B680-44C12345A570}" destId="{64F279D8-FE96-4653-9C66-97B0A3EE9325}" srcOrd="0" destOrd="0" presId="urn:microsoft.com/office/officeart/2008/layout/HorizontalMultiLevelHierarchy"/>
    <dgm:cxn modelId="{3BF4B039-F7EF-4443-B51D-45EC16A6FE40}" type="presParOf" srcId="{5D31973A-54BD-4543-B680-44C12345A570}" destId="{F8FEAF89-E155-472A-8295-8BE05525D959}"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DBC55-D386-481C-A07B-C9B942820134}">
      <dsp:nvSpPr>
        <dsp:cNvPr id="0" name=""/>
        <dsp:cNvSpPr/>
      </dsp:nvSpPr>
      <dsp:spPr>
        <a:xfrm>
          <a:off x="5384918" y="4726770"/>
          <a:ext cx="407790" cy="91440"/>
        </a:xfrm>
        <a:custGeom>
          <a:avLst/>
          <a:gdLst/>
          <a:ahLst/>
          <a:cxnLst/>
          <a:rect l="0" t="0" r="0" b="0"/>
          <a:pathLst>
            <a:path>
              <a:moveTo>
                <a:pt x="0" y="45720"/>
              </a:moveTo>
              <a:lnTo>
                <a:pt x="203895" y="45720"/>
              </a:lnTo>
              <a:lnTo>
                <a:pt x="203895" y="46431"/>
              </a:lnTo>
              <a:lnTo>
                <a:pt x="407790" y="4643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78618" y="4762295"/>
        <a:ext cx="20389" cy="20389"/>
      </dsp:txXfrm>
    </dsp:sp>
    <dsp:sp modelId="{0DD26352-A999-4622-8660-B0CBD1484ED9}">
      <dsp:nvSpPr>
        <dsp:cNvPr id="0" name=""/>
        <dsp:cNvSpPr/>
      </dsp:nvSpPr>
      <dsp:spPr>
        <a:xfrm>
          <a:off x="1970060" y="2603500"/>
          <a:ext cx="569142" cy="2168990"/>
        </a:xfrm>
        <a:custGeom>
          <a:avLst/>
          <a:gdLst/>
          <a:ahLst/>
          <a:cxnLst/>
          <a:rect l="0" t="0" r="0" b="0"/>
          <a:pathLst>
            <a:path>
              <a:moveTo>
                <a:pt x="0" y="0"/>
              </a:moveTo>
              <a:lnTo>
                <a:pt x="284571" y="0"/>
              </a:lnTo>
              <a:lnTo>
                <a:pt x="284571" y="2168990"/>
              </a:lnTo>
              <a:lnTo>
                <a:pt x="569142" y="216899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198571" y="3631934"/>
        <a:ext cx="112120" cy="112120"/>
      </dsp:txXfrm>
    </dsp:sp>
    <dsp:sp modelId="{86FA08EE-0FD7-44D0-85F6-01074E916194}">
      <dsp:nvSpPr>
        <dsp:cNvPr id="0" name=""/>
        <dsp:cNvSpPr/>
      </dsp:nvSpPr>
      <dsp:spPr>
        <a:xfrm>
          <a:off x="5384918" y="3145747"/>
          <a:ext cx="389862" cy="488465"/>
        </a:xfrm>
        <a:custGeom>
          <a:avLst/>
          <a:gdLst/>
          <a:ahLst/>
          <a:cxnLst/>
          <a:rect l="0" t="0" r="0" b="0"/>
          <a:pathLst>
            <a:path>
              <a:moveTo>
                <a:pt x="0" y="0"/>
              </a:moveTo>
              <a:lnTo>
                <a:pt x="194931" y="0"/>
              </a:lnTo>
              <a:lnTo>
                <a:pt x="194931" y="488465"/>
              </a:lnTo>
              <a:lnTo>
                <a:pt x="389862" y="48846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64225" y="3374355"/>
        <a:ext cx="31248" cy="31248"/>
      </dsp:txXfrm>
    </dsp:sp>
    <dsp:sp modelId="{F14AFAAC-2ED7-4C0C-8F7C-FA56DE29CE1E}">
      <dsp:nvSpPr>
        <dsp:cNvPr id="0" name=""/>
        <dsp:cNvSpPr/>
      </dsp:nvSpPr>
      <dsp:spPr>
        <a:xfrm>
          <a:off x="5384918" y="2588811"/>
          <a:ext cx="380870" cy="556935"/>
        </a:xfrm>
        <a:custGeom>
          <a:avLst/>
          <a:gdLst/>
          <a:ahLst/>
          <a:cxnLst/>
          <a:rect l="0" t="0" r="0" b="0"/>
          <a:pathLst>
            <a:path>
              <a:moveTo>
                <a:pt x="0" y="556935"/>
              </a:moveTo>
              <a:lnTo>
                <a:pt x="190435" y="556935"/>
              </a:lnTo>
              <a:lnTo>
                <a:pt x="190435" y="0"/>
              </a:lnTo>
              <a:lnTo>
                <a:pt x="380870"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58485" y="2850411"/>
        <a:ext cx="33735" cy="33735"/>
      </dsp:txXfrm>
    </dsp:sp>
    <dsp:sp modelId="{81195C2C-DC5B-4C71-B438-D2AA0DF8C197}">
      <dsp:nvSpPr>
        <dsp:cNvPr id="0" name=""/>
        <dsp:cNvSpPr/>
      </dsp:nvSpPr>
      <dsp:spPr>
        <a:xfrm>
          <a:off x="1970060" y="2603500"/>
          <a:ext cx="569142" cy="542247"/>
        </a:xfrm>
        <a:custGeom>
          <a:avLst/>
          <a:gdLst/>
          <a:ahLst/>
          <a:cxnLst/>
          <a:rect l="0" t="0" r="0" b="0"/>
          <a:pathLst>
            <a:path>
              <a:moveTo>
                <a:pt x="0" y="0"/>
              </a:moveTo>
              <a:lnTo>
                <a:pt x="284571" y="0"/>
              </a:lnTo>
              <a:lnTo>
                <a:pt x="284571" y="542247"/>
              </a:lnTo>
              <a:lnTo>
                <a:pt x="569142" y="54224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34978" y="2854971"/>
        <a:ext cx="39305" cy="39305"/>
      </dsp:txXfrm>
    </dsp:sp>
    <dsp:sp modelId="{321B5D3E-CFE8-46C5-98D9-AE4C0E6B492F}">
      <dsp:nvSpPr>
        <dsp:cNvPr id="0" name=""/>
        <dsp:cNvSpPr/>
      </dsp:nvSpPr>
      <dsp:spPr>
        <a:xfrm>
          <a:off x="5384918" y="1473284"/>
          <a:ext cx="353978" cy="91440"/>
        </a:xfrm>
        <a:custGeom>
          <a:avLst/>
          <a:gdLst/>
          <a:ahLst/>
          <a:cxnLst/>
          <a:rect l="0" t="0" r="0" b="0"/>
          <a:pathLst>
            <a:path>
              <a:moveTo>
                <a:pt x="0" y="45720"/>
              </a:moveTo>
              <a:lnTo>
                <a:pt x="353978"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53057" y="1510155"/>
        <a:ext cx="17698" cy="17698"/>
      </dsp:txXfrm>
    </dsp:sp>
    <dsp:sp modelId="{E3C01E74-8F2B-4490-AFA3-2FF985765F36}">
      <dsp:nvSpPr>
        <dsp:cNvPr id="0" name=""/>
        <dsp:cNvSpPr/>
      </dsp:nvSpPr>
      <dsp:spPr>
        <a:xfrm>
          <a:off x="1970060" y="1519004"/>
          <a:ext cx="569142" cy="1084495"/>
        </a:xfrm>
        <a:custGeom>
          <a:avLst/>
          <a:gdLst/>
          <a:ahLst/>
          <a:cxnLst/>
          <a:rect l="0" t="0" r="0" b="0"/>
          <a:pathLst>
            <a:path>
              <a:moveTo>
                <a:pt x="0" y="1084495"/>
              </a:moveTo>
              <a:lnTo>
                <a:pt x="284571" y="1084495"/>
              </a:lnTo>
              <a:lnTo>
                <a:pt x="284571" y="0"/>
              </a:lnTo>
              <a:lnTo>
                <a:pt x="569142"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24012" y="2030633"/>
        <a:ext cx="61238" cy="61238"/>
      </dsp:txXfrm>
    </dsp:sp>
    <dsp:sp modelId="{73B0B56B-9D6A-4555-9F49-C9307DDB3C54}">
      <dsp:nvSpPr>
        <dsp:cNvPr id="0" name=""/>
        <dsp:cNvSpPr/>
      </dsp:nvSpPr>
      <dsp:spPr>
        <a:xfrm>
          <a:off x="1970060" y="434509"/>
          <a:ext cx="569142" cy="2168990"/>
        </a:xfrm>
        <a:custGeom>
          <a:avLst/>
          <a:gdLst/>
          <a:ahLst/>
          <a:cxnLst/>
          <a:rect l="0" t="0" r="0" b="0"/>
          <a:pathLst>
            <a:path>
              <a:moveTo>
                <a:pt x="0" y="2168990"/>
              </a:moveTo>
              <a:lnTo>
                <a:pt x="284571" y="2168990"/>
              </a:lnTo>
              <a:lnTo>
                <a:pt x="284571" y="0"/>
              </a:lnTo>
              <a:lnTo>
                <a:pt x="569142"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198571" y="1462944"/>
        <a:ext cx="112120" cy="112120"/>
      </dsp:txXfrm>
    </dsp:sp>
    <dsp:sp modelId="{C6BB8AA9-B336-4801-A265-7ADF5AD2B946}">
      <dsp:nvSpPr>
        <dsp:cNvPr id="0" name=""/>
        <dsp:cNvSpPr/>
      </dsp:nvSpPr>
      <dsp:spPr>
        <a:xfrm rot="16200000">
          <a:off x="-746885" y="2169701"/>
          <a:ext cx="4566294" cy="86759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3655" tIns="33655" rIns="33655" bIns="33655" numCol="1" spcCol="1270" anchor="ctr" anchorCtr="0">
          <a:noAutofit/>
        </a:bodyPr>
        <a:lstStyle/>
        <a:p>
          <a:pPr marL="0" lvl="0" indent="0" algn="ctr" defTabSz="2355850">
            <a:lnSpc>
              <a:spcPct val="90000"/>
            </a:lnSpc>
            <a:spcBef>
              <a:spcPct val="0"/>
            </a:spcBef>
            <a:spcAft>
              <a:spcPct val="35000"/>
            </a:spcAft>
            <a:buNone/>
          </a:pPr>
          <a:r>
            <a:rPr lang="es-MX" sz="5300" kern="1200" dirty="0"/>
            <a:t>Superintendente</a:t>
          </a:r>
          <a:endParaRPr lang="en-US" sz="5300" kern="1200" dirty="0"/>
        </a:p>
      </dsp:txBody>
      <dsp:txXfrm>
        <a:off x="-746885" y="2169701"/>
        <a:ext cx="4566294" cy="867596"/>
      </dsp:txXfrm>
    </dsp:sp>
    <dsp:sp modelId="{B9864F11-F86B-4629-87A4-3AC5D6C94A2C}">
      <dsp:nvSpPr>
        <dsp:cNvPr id="0" name=""/>
        <dsp:cNvSpPr/>
      </dsp:nvSpPr>
      <dsp:spPr>
        <a:xfrm>
          <a:off x="2539203" y="711"/>
          <a:ext cx="2845714" cy="86759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Asistente de Superintendente, Servicios de Apoyo Estudiantil</a:t>
          </a:r>
          <a:endParaRPr lang="en-US" sz="2000" kern="1200" dirty="0"/>
        </a:p>
      </dsp:txBody>
      <dsp:txXfrm>
        <a:off x="2539203" y="711"/>
        <a:ext cx="2845714" cy="867596"/>
      </dsp:txXfrm>
    </dsp:sp>
    <dsp:sp modelId="{E5A03D75-AF66-477D-B464-7E4126090F30}">
      <dsp:nvSpPr>
        <dsp:cNvPr id="0" name=""/>
        <dsp:cNvSpPr/>
      </dsp:nvSpPr>
      <dsp:spPr>
        <a:xfrm>
          <a:off x="2539203" y="1085206"/>
          <a:ext cx="2845714" cy="86759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Director de Investigación y Responsabilidad</a:t>
          </a:r>
          <a:endParaRPr lang="en-US" sz="2000" kern="1200" dirty="0"/>
        </a:p>
      </dsp:txBody>
      <dsp:txXfrm>
        <a:off x="2539203" y="1085206"/>
        <a:ext cx="2845714" cy="867596"/>
      </dsp:txXfrm>
    </dsp:sp>
    <dsp:sp modelId="{4078A32B-C931-4942-B64D-FB400F99097B}">
      <dsp:nvSpPr>
        <dsp:cNvPr id="0" name=""/>
        <dsp:cNvSpPr/>
      </dsp:nvSpPr>
      <dsp:spPr>
        <a:xfrm>
          <a:off x="5738896" y="1085206"/>
          <a:ext cx="2845714" cy="86759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Analista de Investigación</a:t>
          </a:r>
          <a:endParaRPr lang="en-US" sz="2000" kern="1200" dirty="0"/>
        </a:p>
      </dsp:txBody>
      <dsp:txXfrm>
        <a:off x="5738896" y="1085206"/>
        <a:ext cx="2845714" cy="867596"/>
      </dsp:txXfrm>
    </dsp:sp>
    <dsp:sp modelId="{FF2E8794-EBDB-436F-ACD8-9392139E51AF}">
      <dsp:nvSpPr>
        <dsp:cNvPr id="0" name=""/>
        <dsp:cNvSpPr/>
      </dsp:nvSpPr>
      <dsp:spPr>
        <a:xfrm>
          <a:off x="2539203" y="2711949"/>
          <a:ext cx="2845714" cy="86759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Director de LCAP y Estatal </a:t>
          </a:r>
          <a:r>
            <a:rPr lang="en-US" sz="2000" kern="1200" dirty="0"/>
            <a:t>&amp;</a:t>
          </a:r>
          <a:r>
            <a:rPr lang="es-MX" sz="2000" kern="1200" dirty="0"/>
            <a:t> Federal</a:t>
          </a:r>
          <a:endParaRPr lang="en-US" sz="2000" kern="1200" dirty="0"/>
        </a:p>
      </dsp:txBody>
      <dsp:txXfrm>
        <a:off x="2539203" y="2711949"/>
        <a:ext cx="2845714" cy="867596"/>
      </dsp:txXfrm>
    </dsp:sp>
    <dsp:sp modelId="{5115985F-85F6-4F72-9C22-0A913EED1BF8}">
      <dsp:nvSpPr>
        <dsp:cNvPr id="0" name=""/>
        <dsp:cNvSpPr/>
      </dsp:nvSpPr>
      <dsp:spPr>
        <a:xfrm>
          <a:off x="5765788" y="2155013"/>
          <a:ext cx="2845714" cy="86759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Técnico de programa</a:t>
          </a:r>
          <a:endParaRPr lang="en-US" sz="2000" kern="1200" dirty="0"/>
        </a:p>
      </dsp:txBody>
      <dsp:txXfrm>
        <a:off x="5765788" y="2155013"/>
        <a:ext cx="2845714" cy="867596"/>
      </dsp:txXfrm>
    </dsp:sp>
    <dsp:sp modelId="{9608A37E-8673-4ACF-904A-63CB1E6C15FC}">
      <dsp:nvSpPr>
        <dsp:cNvPr id="0" name=""/>
        <dsp:cNvSpPr/>
      </dsp:nvSpPr>
      <dsp:spPr>
        <a:xfrm>
          <a:off x="5774780" y="3200414"/>
          <a:ext cx="2845714" cy="86759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Especialista en Participación Familiar</a:t>
          </a:r>
          <a:endParaRPr lang="en-US" sz="2000" kern="1200" dirty="0"/>
        </a:p>
      </dsp:txBody>
      <dsp:txXfrm>
        <a:off x="5774780" y="3200414"/>
        <a:ext cx="2845714" cy="867596"/>
      </dsp:txXfrm>
    </dsp:sp>
    <dsp:sp modelId="{F6339A6F-8C1C-4566-903C-317890CD267F}">
      <dsp:nvSpPr>
        <dsp:cNvPr id="0" name=""/>
        <dsp:cNvSpPr/>
      </dsp:nvSpPr>
      <dsp:spPr>
        <a:xfrm>
          <a:off x="2539203" y="4338692"/>
          <a:ext cx="2845714" cy="86759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Director de Negocios  comercial interino</a:t>
          </a:r>
          <a:endParaRPr lang="en-US" sz="2000" kern="1200" dirty="0"/>
        </a:p>
      </dsp:txBody>
      <dsp:txXfrm>
        <a:off x="2539203" y="4338692"/>
        <a:ext cx="2845714" cy="867596"/>
      </dsp:txXfrm>
    </dsp:sp>
    <dsp:sp modelId="{64F279D8-FE96-4653-9C66-97B0A3EE9325}">
      <dsp:nvSpPr>
        <dsp:cNvPr id="0" name=""/>
        <dsp:cNvSpPr/>
      </dsp:nvSpPr>
      <dsp:spPr>
        <a:xfrm>
          <a:off x="5792708" y="4339403"/>
          <a:ext cx="2845714" cy="86759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kern="1200" dirty="0"/>
            <a:t>Analista de Presupuesto</a:t>
          </a:r>
          <a:endParaRPr lang="en-US" sz="2000" kern="1200" dirty="0"/>
        </a:p>
      </dsp:txBody>
      <dsp:txXfrm>
        <a:off x="5792708" y="4339403"/>
        <a:ext cx="2845714" cy="86759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1FF317-A542-6E4B-ADF2-D1DE929B0A21}"/>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49F200EC-A5C5-44AD-D3E8-8BEF0AC34916}"/>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4FE7157-737E-4F2D-AFF2-9D6A3EBF8E27}" type="datetimeFigureOut">
              <a:rPr lang="en-US" smtClean="0"/>
              <a:t>2/9/2024</a:t>
            </a:fld>
            <a:endParaRPr lang="en-US" dirty="0"/>
          </a:p>
        </p:txBody>
      </p:sp>
      <p:sp>
        <p:nvSpPr>
          <p:cNvPr id="4" name="Footer Placeholder 3">
            <a:extLst>
              <a:ext uri="{FF2B5EF4-FFF2-40B4-BE49-F238E27FC236}">
                <a16:creationId xmlns:a16="http://schemas.microsoft.com/office/drawing/2014/main" id="{EE7BE5FD-6CF6-2300-59C1-939C83A5E496}"/>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14E6F9A-D801-853A-343B-4AE8232B381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4CBC265-6BB6-4111-9B1A-D32AA44F5953}" type="slidenum">
              <a:rPr lang="en-US" smtClean="0"/>
              <a:t>‹#›</a:t>
            </a:fld>
            <a:endParaRPr lang="en-US" dirty="0"/>
          </a:p>
        </p:txBody>
      </p:sp>
    </p:spTree>
    <p:extLst>
      <p:ext uri="{BB962C8B-B14F-4D97-AF65-F5344CB8AC3E}">
        <p14:creationId xmlns:p14="http://schemas.microsoft.com/office/powerpoint/2010/main" val="31442363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50C6625-9FF7-4CDE-8B2E-1CAB73903DAE}" type="datetimeFigureOut">
              <a:rPr lang="en-US" smtClean="0"/>
              <a:t>2/9/2024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1FAE7DA-9E23-422F-9819-008FBA2CB349}" type="slidenum">
              <a:rPr lang="en-US" smtClean="0"/>
              <a:t>‹#›</a:t>
            </a:fld>
            <a:endParaRPr lang="en-US" dirty="0"/>
          </a:p>
        </p:txBody>
      </p:sp>
    </p:spTree>
    <p:extLst>
      <p:ext uri="{BB962C8B-B14F-4D97-AF65-F5344CB8AC3E}">
        <p14:creationId xmlns:p14="http://schemas.microsoft.com/office/powerpoint/2010/main" val="423475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de.ca.gov/ta/ac/cm/documents/howcolorsdetermined23.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cde.ca.gov/ta/ac/cm/fivebyfivecolortables23.asp"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 the Record button.</a:t>
            </a:r>
          </a:p>
          <a:p>
            <a:endParaRPr lang="en-US" dirty="0"/>
          </a:p>
          <a:p>
            <a:r>
              <a:rPr lang="en-US" dirty="0"/>
              <a:t>This virtual session is being recorded.</a:t>
            </a:r>
          </a:p>
        </p:txBody>
      </p:sp>
      <p:sp>
        <p:nvSpPr>
          <p:cNvPr id="4" name="Slide Number Placeholder 3"/>
          <p:cNvSpPr>
            <a:spLocks noGrp="1"/>
          </p:cNvSpPr>
          <p:nvPr>
            <p:ph type="sldNum" sz="quarter" idx="5"/>
          </p:nvPr>
        </p:nvSpPr>
        <p:spPr/>
        <p:txBody>
          <a:bodyPr/>
          <a:lstStyle/>
          <a:p>
            <a:fld id="{61FAE7DA-9E23-422F-9819-008FBA2CB349}" type="slidenum">
              <a:rPr lang="en-US" smtClean="0"/>
              <a:t>1</a:t>
            </a:fld>
            <a:endParaRPr lang="en-US" dirty="0"/>
          </a:p>
        </p:txBody>
      </p:sp>
    </p:spTree>
    <p:extLst>
      <p:ext uri="{BB962C8B-B14F-4D97-AF65-F5344CB8AC3E}">
        <p14:creationId xmlns:p14="http://schemas.microsoft.com/office/powerpoint/2010/main" val="145498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 the Record button.</a:t>
            </a:r>
          </a:p>
          <a:p>
            <a:endParaRPr lang="en-US" dirty="0"/>
          </a:p>
          <a:p>
            <a:r>
              <a:rPr lang="en-US" dirty="0"/>
              <a:t>This virtual session is being recorded.</a:t>
            </a:r>
          </a:p>
        </p:txBody>
      </p:sp>
      <p:sp>
        <p:nvSpPr>
          <p:cNvPr id="4" name="Slide Number Placeholder 3"/>
          <p:cNvSpPr>
            <a:spLocks noGrp="1"/>
          </p:cNvSpPr>
          <p:nvPr>
            <p:ph type="sldNum" sz="quarter" idx="5"/>
          </p:nvPr>
        </p:nvSpPr>
        <p:spPr/>
        <p:txBody>
          <a:bodyPr/>
          <a:lstStyle/>
          <a:p>
            <a:fld id="{61FAE7DA-9E23-422F-9819-008FBA2CB349}" type="slidenum">
              <a:rPr lang="en-US" smtClean="0"/>
              <a:t>3</a:t>
            </a:fld>
            <a:endParaRPr lang="en-US" dirty="0"/>
          </a:p>
        </p:txBody>
      </p:sp>
    </p:spTree>
    <p:extLst>
      <p:ext uri="{BB962C8B-B14F-4D97-AF65-F5344CB8AC3E}">
        <p14:creationId xmlns:p14="http://schemas.microsoft.com/office/powerpoint/2010/main" val="145498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buSzPct val="100000"/>
            </a:pPr>
            <a:r>
              <a:rPr lang="en-US" sz="1200" b="1" dirty="0">
                <a:solidFill>
                  <a:srgbClr val="000000"/>
                </a:solidFill>
              </a:rPr>
              <a:t>What is the topic or problem?</a:t>
            </a:r>
          </a:p>
          <a:p>
            <a:pPr>
              <a:lnSpc>
                <a:spcPct val="100000"/>
              </a:lnSpc>
              <a:spcBef>
                <a:spcPts val="0"/>
              </a:spcBef>
              <a:buSzPct val="100000"/>
            </a:pPr>
            <a:r>
              <a:rPr lang="en-US" sz="1200" b="1" dirty="0">
                <a:solidFill>
                  <a:srgbClr val="000000"/>
                </a:solidFill>
              </a:rPr>
              <a:t>What do you want to know?</a:t>
            </a:r>
          </a:p>
          <a:p>
            <a:pPr>
              <a:lnSpc>
                <a:spcPct val="100000"/>
              </a:lnSpc>
              <a:spcBef>
                <a:spcPts val="0"/>
              </a:spcBef>
              <a:buSzPct val="100000"/>
            </a:pPr>
            <a:r>
              <a:rPr lang="en-US" sz="1200" b="1" dirty="0">
                <a:solidFill>
                  <a:srgbClr val="000000"/>
                </a:solidFill>
              </a:rPr>
              <a:t>What are you wanting to prove?</a:t>
            </a:r>
          </a:p>
          <a:p>
            <a:pPr>
              <a:lnSpc>
                <a:spcPct val="100000"/>
              </a:lnSpc>
              <a:spcBef>
                <a:spcPts val="0"/>
              </a:spcBef>
              <a:buSzPct val="100000"/>
            </a:pPr>
            <a:r>
              <a:rPr lang="en-US" sz="1200" b="1" dirty="0">
                <a:solidFill>
                  <a:srgbClr val="000000"/>
                </a:solidFill>
              </a:rPr>
              <a:t>What are you wanting to disprove?</a:t>
            </a:r>
          </a:p>
        </p:txBody>
      </p:sp>
      <p:sp>
        <p:nvSpPr>
          <p:cNvPr id="4" name="Slide Number Placeholder 3"/>
          <p:cNvSpPr>
            <a:spLocks noGrp="1"/>
          </p:cNvSpPr>
          <p:nvPr>
            <p:ph type="sldNum" sz="quarter" idx="5"/>
          </p:nvPr>
        </p:nvSpPr>
        <p:spPr/>
        <p:txBody>
          <a:bodyPr/>
          <a:lstStyle/>
          <a:p>
            <a:fld id="{61FAE7DA-9E23-422F-9819-008FBA2CB349}" type="slidenum">
              <a:rPr lang="en-US" smtClean="0"/>
              <a:t>15</a:t>
            </a:fld>
            <a:endParaRPr lang="en-US" dirty="0"/>
          </a:p>
        </p:txBody>
      </p:sp>
    </p:spTree>
    <p:extLst>
      <p:ext uri="{BB962C8B-B14F-4D97-AF65-F5344CB8AC3E}">
        <p14:creationId xmlns:p14="http://schemas.microsoft.com/office/powerpoint/2010/main" val="4038415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buSzPct val="100000"/>
            </a:pPr>
            <a:r>
              <a:rPr lang="en-US" sz="1200" b="1" dirty="0">
                <a:solidFill>
                  <a:srgbClr val="000000"/>
                </a:solidFill>
              </a:rPr>
              <a:t>What is the topic or problem?</a:t>
            </a:r>
          </a:p>
          <a:p>
            <a:pPr>
              <a:lnSpc>
                <a:spcPct val="100000"/>
              </a:lnSpc>
              <a:spcBef>
                <a:spcPts val="0"/>
              </a:spcBef>
              <a:buSzPct val="100000"/>
            </a:pPr>
            <a:r>
              <a:rPr lang="en-US" sz="1200" b="1" dirty="0">
                <a:solidFill>
                  <a:srgbClr val="000000"/>
                </a:solidFill>
              </a:rPr>
              <a:t>What do you want to know?</a:t>
            </a:r>
          </a:p>
          <a:p>
            <a:pPr>
              <a:lnSpc>
                <a:spcPct val="100000"/>
              </a:lnSpc>
              <a:spcBef>
                <a:spcPts val="0"/>
              </a:spcBef>
              <a:buSzPct val="100000"/>
            </a:pPr>
            <a:r>
              <a:rPr lang="en-US" sz="1200" b="1" dirty="0">
                <a:solidFill>
                  <a:srgbClr val="000000"/>
                </a:solidFill>
              </a:rPr>
              <a:t>What are you wanting to prove?</a:t>
            </a:r>
          </a:p>
          <a:p>
            <a:pPr>
              <a:lnSpc>
                <a:spcPct val="100000"/>
              </a:lnSpc>
              <a:spcBef>
                <a:spcPts val="0"/>
              </a:spcBef>
              <a:buSzPct val="100000"/>
            </a:pPr>
            <a:r>
              <a:rPr lang="en-US" sz="1200" b="1" dirty="0">
                <a:solidFill>
                  <a:srgbClr val="000000"/>
                </a:solidFill>
              </a:rPr>
              <a:t>What are you wanting to disprove?</a:t>
            </a:r>
          </a:p>
        </p:txBody>
      </p:sp>
      <p:sp>
        <p:nvSpPr>
          <p:cNvPr id="4" name="Slide Number Placeholder 3"/>
          <p:cNvSpPr>
            <a:spLocks noGrp="1"/>
          </p:cNvSpPr>
          <p:nvPr>
            <p:ph type="sldNum" sz="quarter" idx="5"/>
          </p:nvPr>
        </p:nvSpPr>
        <p:spPr/>
        <p:txBody>
          <a:bodyPr/>
          <a:lstStyle/>
          <a:p>
            <a:fld id="{61FAE7DA-9E23-422F-9819-008FBA2CB349}" type="slidenum">
              <a:rPr lang="en-US" smtClean="0"/>
              <a:t>16</a:t>
            </a:fld>
            <a:endParaRPr lang="en-US" dirty="0"/>
          </a:p>
        </p:txBody>
      </p:sp>
    </p:spTree>
    <p:extLst>
      <p:ext uri="{BB962C8B-B14F-4D97-AF65-F5344CB8AC3E}">
        <p14:creationId xmlns:p14="http://schemas.microsoft.com/office/powerpoint/2010/main" val="157771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1FAE7DA-9E23-422F-9819-008FBA2CB349}" type="slidenum">
              <a:rPr lang="en-US" smtClean="0"/>
              <a:t>21</a:t>
            </a:fld>
            <a:endParaRPr lang="en-US"/>
          </a:p>
        </p:txBody>
      </p:sp>
    </p:spTree>
    <p:extLst>
      <p:ext uri="{BB962C8B-B14F-4D97-AF65-F5344CB8AC3E}">
        <p14:creationId xmlns:p14="http://schemas.microsoft.com/office/powerpoint/2010/main" val="1703987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hlinkClick r:id="rId3"/>
              </a:rPr>
              <a:t>How Colors are Determined - CA School Dashboard (CA Dept of Education)</a:t>
            </a:r>
          </a:p>
          <a:p>
            <a:pPr marL="171450" indent="-171450">
              <a:buFont typeface="Calibri"/>
              <a:buChar char="-"/>
            </a:pPr>
            <a:r>
              <a:rPr lang="en-US">
                <a:hlinkClick r:id="rId4"/>
              </a:rPr>
              <a:t>Five-by-Five Colored Tables - California School Dashboard and System of Support (CA Dept of Education)</a:t>
            </a:r>
            <a:endParaRPr lang="en-US"/>
          </a:p>
        </p:txBody>
      </p:sp>
      <p:sp>
        <p:nvSpPr>
          <p:cNvPr id="4" name="Slide Number Placeholder 3"/>
          <p:cNvSpPr>
            <a:spLocks noGrp="1"/>
          </p:cNvSpPr>
          <p:nvPr>
            <p:ph type="sldNum" sz="quarter" idx="5"/>
          </p:nvPr>
        </p:nvSpPr>
        <p:spPr/>
        <p:txBody>
          <a:bodyPr/>
          <a:lstStyle/>
          <a:p>
            <a:fld id="{61FAE7DA-9E23-422F-9819-008FBA2CB349}" type="slidenum">
              <a:rPr lang="en-US" smtClean="0"/>
              <a:t>22</a:t>
            </a:fld>
            <a:endParaRPr lang="en-US"/>
          </a:p>
        </p:txBody>
      </p:sp>
    </p:spTree>
    <p:extLst>
      <p:ext uri="{BB962C8B-B14F-4D97-AF65-F5344CB8AC3E}">
        <p14:creationId xmlns:p14="http://schemas.microsoft.com/office/powerpoint/2010/main" val="3108238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FAE7DA-9E23-422F-9819-008FBA2CB349}" type="slidenum">
              <a:rPr lang="en-US" smtClean="0"/>
              <a:t>28</a:t>
            </a:fld>
            <a:endParaRPr lang="en-US" dirty="0"/>
          </a:p>
        </p:txBody>
      </p:sp>
    </p:spTree>
    <p:extLst>
      <p:ext uri="{BB962C8B-B14F-4D97-AF65-F5344CB8AC3E}">
        <p14:creationId xmlns:p14="http://schemas.microsoft.com/office/powerpoint/2010/main" val="32529555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BEEE-681D-4C14-A935-8C51BBE2F45E}"/>
              </a:ext>
            </a:extLst>
          </p:cNvPr>
          <p:cNvSpPr>
            <a:spLocks noGrp="1"/>
          </p:cNvSpPr>
          <p:nvPr>
            <p:ph type="ctrTitle" hasCustomPrompt="1"/>
          </p:nvPr>
        </p:nvSpPr>
        <p:spPr>
          <a:xfrm>
            <a:off x="571755" y="3315221"/>
            <a:ext cx="8927088" cy="659341"/>
          </a:xfrm>
        </p:spPr>
        <p:txBody>
          <a:bodyPr anchor="b">
            <a:noAutofit/>
          </a:bodyPr>
          <a:lstStyle>
            <a:lvl1pPr algn="l">
              <a:defRPr sz="4400" b="1" cap="all" baseline="0">
                <a:solidFill>
                  <a:srgbClr val="17285D"/>
                </a:solidFill>
                <a:latin typeface="Calibri" panose="020F0502020204030204" pitchFamily="34" charset="0"/>
                <a:cs typeface="Calibri" panose="020F0502020204030204" pitchFamily="34" charset="0"/>
              </a:defRPr>
            </a:lvl1pPr>
          </a:lstStyle>
          <a:p>
            <a:r>
              <a:rPr lang="en-US" dirty="0"/>
              <a:t>PRESENTATION MAIN TITLE HERE</a:t>
            </a:r>
          </a:p>
        </p:txBody>
      </p:sp>
      <p:sp>
        <p:nvSpPr>
          <p:cNvPr id="3" name="Subtitle 2">
            <a:extLst>
              <a:ext uri="{FF2B5EF4-FFF2-40B4-BE49-F238E27FC236}">
                <a16:creationId xmlns:a16="http://schemas.microsoft.com/office/drawing/2014/main" id="{4BDD80D7-166A-4BDF-A9D7-D3A6B0BDF7CF}"/>
              </a:ext>
            </a:extLst>
          </p:cNvPr>
          <p:cNvSpPr>
            <a:spLocks noGrp="1"/>
          </p:cNvSpPr>
          <p:nvPr>
            <p:ph type="subTitle" idx="1" hasCustomPrompt="1"/>
          </p:nvPr>
        </p:nvSpPr>
        <p:spPr>
          <a:xfrm>
            <a:off x="580852" y="4022234"/>
            <a:ext cx="8917990" cy="497594"/>
          </a:xfrm>
        </p:spPr>
        <p:txBody>
          <a:bodyPr/>
          <a:lstStyle>
            <a:lvl1pPr marL="0" indent="0" algn="l">
              <a:buNone/>
              <a:defRPr sz="2400">
                <a:solidFill>
                  <a:srgbClr val="17285D"/>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 Information Here</a:t>
            </a:r>
          </a:p>
        </p:txBody>
      </p:sp>
      <p:sp>
        <p:nvSpPr>
          <p:cNvPr id="16" name="Text Placeholder 15">
            <a:extLst>
              <a:ext uri="{FF2B5EF4-FFF2-40B4-BE49-F238E27FC236}">
                <a16:creationId xmlns:a16="http://schemas.microsoft.com/office/drawing/2014/main" id="{D131502E-FB20-479F-92EB-FF32FF99BCD2}"/>
              </a:ext>
            </a:extLst>
          </p:cNvPr>
          <p:cNvSpPr>
            <a:spLocks noGrp="1"/>
          </p:cNvSpPr>
          <p:nvPr>
            <p:ph type="body" sz="quarter" idx="11" hasCustomPrompt="1"/>
          </p:nvPr>
        </p:nvSpPr>
        <p:spPr>
          <a:xfrm>
            <a:off x="571754" y="5384004"/>
            <a:ext cx="3408362" cy="368125"/>
          </a:xfrm>
        </p:spPr>
        <p:txBody>
          <a:bodyPr>
            <a:normAutofit/>
          </a:bodyPr>
          <a:lstStyle>
            <a:lvl1pPr marL="0" indent="0">
              <a:buNone/>
              <a:defRPr sz="2000">
                <a:solidFill>
                  <a:srgbClr val="D18C2B"/>
                </a:solidFill>
                <a:latin typeface="Calibri" panose="020F0502020204030204" pitchFamily="34" charset="0"/>
                <a:cs typeface="Calibri" panose="020F0502020204030204" pitchFamily="34" charset="0"/>
              </a:defRPr>
            </a:lvl1pPr>
          </a:lstStyle>
          <a:p>
            <a:pPr lvl="0"/>
            <a:r>
              <a:rPr lang="en-US" dirty="0"/>
              <a:t>Presenter | Location | Date</a:t>
            </a:r>
          </a:p>
        </p:txBody>
      </p:sp>
    </p:spTree>
    <p:extLst>
      <p:ext uri="{BB962C8B-B14F-4D97-AF65-F5344CB8AC3E}">
        <p14:creationId xmlns:p14="http://schemas.microsoft.com/office/powerpoint/2010/main" val="23275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8D8E-9661-4557-ABAC-5509868995AB}"/>
              </a:ext>
            </a:extLst>
          </p:cNvPr>
          <p:cNvSpPr>
            <a:spLocks noGrp="1"/>
          </p:cNvSpPr>
          <p:nvPr>
            <p:ph type="title" hasCustomPrompt="1"/>
          </p:nvPr>
        </p:nvSpPr>
        <p:spPr>
          <a:xfrm>
            <a:off x="1405178" y="233395"/>
            <a:ext cx="9034880" cy="1325563"/>
          </a:xfrm>
        </p:spPr>
        <p:txBody>
          <a:bodyPr>
            <a:normAutofit/>
          </a:bodyPr>
          <a:lstStyle>
            <a:lvl1pPr algn="l">
              <a:defRPr sz="4400">
                <a:solidFill>
                  <a:schemeClr val="bg1"/>
                </a:solidFill>
              </a:defRPr>
            </a:lvl1pPr>
          </a:lstStyle>
          <a:p>
            <a:r>
              <a:rPr lang="en-US" dirty="0"/>
              <a:t>AGENDA/SECTION HEADER</a:t>
            </a:r>
          </a:p>
        </p:txBody>
      </p:sp>
      <p:cxnSp>
        <p:nvCxnSpPr>
          <p:cNvPr id="4" name="Straight Connector 3">
            <a:extLst>
              <a:ext uri="{FF2B5EF4-FFF2-40B4-BE49-F238E27FC236}">
                <a16:creationId xmlns:a16="http://schemas.microsoft.com/office/drawing/2014/main" id="{ACE30178-EDFD-8433-DA33-65CEF3C41E85}"/>
              </a:ext>
            </a:extLst>
          </p:cNvPr>
          <p:cNvCxnSpPr>
            <a:cxnSpLocks/>
          </p:cNvCxnSpPr>
          <p:nvPr userDrawn="1"/>
        </p:nvCxnSpPr>
        <p:spPr>
          <a:xfrm>
            <a:off x="1446663" y="1245055"/>
            <a:ext cx="10813896" cy="0"/>
          </a:xfrm>
          <a:prstGeom prst="line">
            <a:avLst/>
          </a:prstGeom>
          <a:ln w="28575">
            <a:solidFill>
              <a:srgbClr val="F9AB3F"/>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03FEAC17-16B5-5237-FCB3-BB58ACF463AF}"/>
              </a:ext>
            </a:extLst>
          </p:cNvPr>
          <p:cNvSpPr>
            <a:spLocks noGrp="1"/>
          </p:cNvSpPr>
          <p:nvPr>
            <p:ph idx="1"/>
          </p:nvPr>
        </p:nvSpPr>
        <p:spPr>
          <a:xfrm>
            <a:off x="1446662" y="1684951"/>
            <a:ext cx="8993395" cy="4831197"/>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1704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F806B-230A-4D50-846B-93CC710F918B}"/>
              </a:ext>
            </a:extLst>
          </p:cNvPr>
          <p:cNvSpPr>
            <a:spLocks noGrp="1"/>
          </p:cNvSpPr>
          <p:nvPr>
            <p:ph type="title" hasCustomPrompt="1"/>
          </p:nvPr>
        </p:nvSpPr>
        <p:spPr>
          <a:xfrm>
            <a:off x="252274" y="221845"/>
            <a:ext cx="11728142" cy="518203"/>
          </a:xfrm>
        </p:spPr>
        <p:txBody>
          <a:bodyPr>
            <a:noAutofit/>
          </a:bodyPr>
          <a:lstStyle>
            <a:lvl1pPr>
              <a:defRPr sz="4000" b="0">
                <a:solidFill>
                  <a:schemeClr val="bg1"/>
                </a:solidFill>
              </a:defRPr>
            </a:lvl1pPr>
          </a:lstStyle>
          <a:p>
            <a:r>
              <a:rPr lang="en-US" dirty="0"/>
              <a:t>PAGE HEADER</a:t>
            </a:r>
          </a:p>
        </p:txBody>
      </p:sp>
      <p:sp>
        <p:nvSpPr>
          <p:cNvPr id="3" name="Content Placeholder 2">
            <a:extLst>
              <a:ext uri="{FF2B5EF4-FFF2-40B4-BE49-F238E27FC236}">
                <a16:creationId xmlns:a16="http://schemas.microsoft.com/office/drawing/2014/main" id="{4EC8FDC0-4D39-4ED1-ABD3-D1FAD30C512D}"/>
              </a:ext>
            </a:extLst>
          </p:cNvPr>
          <p:cNvSpPr>
            <a:spLocks noGrp="1"/>
          </p:cNvSpPr>
          <p:nvPr>
            <p:ph idx="1"/>
          </p:nvPr>
        </p:nvSpPr>
        <p:spPr>
          <a:xfrm>
            <a:off x="252273" y="1079901"/>
            <a:ext cx="11728141" cy="5207168"/>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3603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BEEE-681D-4C14-A935-8C51BBE2F45E}"/>
              </a:ext>
            </a:extLst>
          </p:cNvPr>
          <p:cNvSpPr>
            <a:spLocks noGrp="1"/>
          </p:cNvSpPr>
          <p:nvPr>
            <p:ph type="ctrTitle" hasCustomPrompt="1"/>
          </p:nvPr>
        </p:nvSpPr>
        <p:spPr>
          <a:xfrm>
            <a:off x="612699" y="3930556"/>
            <a:ext cx="8927088" cy="1508866"/>
          </a:xfrm>
        </p:spPr>
        <p:txBody>
          <a:bodyPr anchor="b">
            <a:noAutofit/>
          </a:bodyPr>
          <a:lstStyle>
            <a:lvl1pPr algn="l">
              <a:defRPr sz="8000" b="1" cap="all" baseline="0">
                <a:solidFill>
                  <a:srgbClr val="17285D"/>
                </a:solidFill>
                <a:latin typeface="Calibri" panose="020F0502020204030204" pitchFamily="34" charset="0"/>
                <a:cs typeface="Calibri" panose="020F0502020204030204" pitchFamily="34" charset="0"/>
              </a:defRPr>
            </a:lvl1pPr>
          </a:lstStyle>
          <a:p>
            <a:r>
              <a:rPr lang="en-US" dirty="0"/>
              <a:t>THANK YOU!</a:t>
            </a:r>
          </a:p>
        </p:txBody>
      </p:sp>
    </p:spTree>
    <p:extLst>
      <p:ext uri="{BB962C8B-B14F-4D97-AF65-F5344CB8AC3E}">
        <p14:creationId xmlns:p14="http://schemas.microsoft.com/office/powerpoint/2010/main" val="35979461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824A5C-233C-424D-957E-244EECCC6C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CD13CFD-B577-4E6E-9E4B-3E1C880D8F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F9394E1-E0D4-4D0D-BD7B-F3A1EC523371}"/>
              </a:ext>
            </a:extLst>
          </p:cNvPr>
          <p:cNvSpPr>
            <a:spLocks noGrp="1"/>
          </p:cNvSpPr>
          <p:nvPr>
            <p:ph type="sldNum" sz="quarter" idx="4"/>
          </p:nvPr>
        </p:nvSpPr>
        <p:spPr>
          <a:xfrm>
            <a:off x="8926957" y="6356350"/>
            <a:ext cx="27432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148C37C2-8C29-4309-AF59-A4C2FC0E928E}" type="slidenum">
              <a:rPr lang="en-US" smtClean="0"/>
              <a:pPr/>
              <a:t>‹#›</a:t>
            </a:fld>
            <a:endParaRPr lang="en-US" dirty="0"/>
          </a:p>
        </p:txBody>
      </p:sp>
      <p:sp>
        <p:nvSpPr>
          <p:cNvPr id="7" name="Footer Placeholder 6">
            <a:extLst>
              <a:ext uri="{FF2B5EF4-FFF2-40B4-BE49-F238E27FC236}">
                <a16:creationId xmlns:a16="http://schemas.microsoft.com/office/drawing/2014/main" id="{BED55340-0569-490E-890D-928E752A8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61193194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81" r:id="rId4"/>
  </p:sldLayoutIdLst>
  <p:hf hdr="0" ftr="0" dt="0"/>
  <p:txStyles>
    <p:titleStyle>
      <a:lvl1pPr algn="l" defTabSz="914400" rtl="0" eaLnBrk="1" latinLnBrk="0" hangingPunct="1">
        <a:lnSpc>
          <a:spcPct val="90000"/>
        </a:lnSpc>
        <a:spcBef>
          <a:spcPct val="0"/>
        </a:spcBef>
        <a:buNone/>
        <a:defRPr sz="3200" b="0" kern="1200" cap="all" baseline="0">
          <a:solidFill>
            <a:srgbClr val="13204B"/>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285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285D"/>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285D"/>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stocktonusd.net/Page/16289"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hyperlink" Target="http://Shttps:/www.cde.ca.gov/ta/aC/cm/documents/gettingknowdashboard23.pdf"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hyperlink" Target="https://www.cde.ca.gov/ta/ac/cm/fivebyfivecolortables23.asp"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hyperlink" Target="http://www.allofsusd.net/" TargetMode="External"/><Relationship Id="rId5" Type="http://schemas.openxmlformats.org/officeDocument/2006/relationships/image" Target="../media/image10.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us06web.zoom.us/j/88016804412"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hyperlink" Target="http://www.allofsusd.net/" TargetMode="External"/><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hyperlink" Target="https://www.stocktonusd.net/Page/17757" TargetMode="External"/><Relationship Id="rId5" Type="http://schemas.openxmlformats.org/officeDocument/2006/relationships/hyperlink" Target="https://www.stocktonusd.net/cms/lib/CA01902791/Centricity/Domain/142/SUSD%20State%20of%20the%20District%202023%20-%20Spanish.pdf" TargetMode="External"/><Relationship Id="rId10" Type="http://schemas.openxmlformats.org/officeDocument/2006/relationships/image" Target="../media/image12.png"/><Relationship Id="rId4" Type="http://schemas.openxmlformats.org/officeDocument/2006/relationships/hyperlink" Target="https://www.stocktonusd.net/cms/lib/CA01902791/Centricity/Domain/142/SUSD%20State%20of%20the%20District%202023%20-%20English.pdf" TargetMode="Externa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44CC-D012-4988-977B-9125FF718FB0}"/>
              </a:ext>
            </a:extLst>
          </p:cNvPr>
          <p:cNvSpPr>
            <a:spLocks noGrp="1"/>
          </p:cNvSpPr>
          <p:nvPr>
            <p:ph type="ctrTitle"/>
          </p:nvPr>
        </p:nvSpPr>
        <p:spPr>
          <a:xfrm>
            <a:off x="667877" y="3397624"/>
            <a:ext cx="9568050" cy="1508866"/>
          </a:xfrm>
        </p:spPr>
        <p:txBody>
          <a:bodyPr/>
          <a:lstStyle/>
          <a:p>
            <a:pPr algn="ctr"/>
            <a:r>
              <a:rPr lang="en-US" sz="6000" dirty="0">
                <a:solidFill>
                  <a:srgbClr val="FF0000"/>
                </a:solidFill>
              </a:rPr>
              <a:t>ESTA SESIÓN SERÁ GRABADA</a:t>
            </a:r>
          </a:p>
        </p:txBody>
      </p:sp>
      <p:pic>
        <p:nvPicPr>
          <p:cNvPr id="3" name="Picture 2">
            <a:extLst>
              <a:ext uri="{FF2B5EF4-FFF2-40B4-BE49-F238E27FC236}">
                <a16:creationId xmlns:a16="http://schemas.microsoft.com/office/drawing/2014/main" id="{8DC04DD0-2D46-482C-A031-4A986EEBF8AD}"/>
              </a:ext>
            </a:extLst>
          </p:cNvPr>
          <p:cNvPicPr>
            <a:picLocks noChangeAspect="1"/>
          </p:cNvPicPr>
          <p:nvPr/>
        </p:nvPicPr>
        <p:blipFill>
          <a:blip r:embed="rId3"/>
          <a:stretch>
            <a:fillRect/>
          </a:stretch>
        </p:blipFill>
        <p:spPr>
          <a:xfrm>
            <a:off x="0" y="6288000"/>
            <a:ext cx="12192000" cy="570000"/>
          </a:xfrm>
          <a:prstGeom prst="rect">
            <a:avLst/>
          </a:prstGeom>
        </p:spPr>
      </p:pic>
      <p:pic>
        <p:nvPicPr>
          <p:cNvPr id="5" name="Picture 4">
            <a:extLst>
              <a:ext uri="{FF2B5EF4-FFF2-40B4-BE49-F238E27FC236}">
                <a16:creationId xmlns:a16="http://schemas.microsoft.com/office/drawing/2014/main" id="{0704A749-FDD4-472D-9894-47BB5839B846}"/>
              </a:ext>
            </a:extLst>
          </p:cNvPr>
          <p:cNvPicPr>
            <a:picLocks noChangeAspect="1"/>
          </p:cNvPicPr>
          <p:nvPr/>
        </p:nvPicPr>
        <p:blipFill>
          <a:blip r:embed="rId4"/>
          <a:stretch>
            <a:fillRect/>
          </a:stretch>
        </p:blipFill>
        <p:spPr>
          <a:xfrm>
            <a:off x="10318376" y="3881718"/>
            <a:ext cx="1873624" cy="2306510"/>
          </a:xfrm>
          <a:prstGeom prst="rect">
            <a:avLst/>
          </a:prstGeom>
        </p:spPr>
      </p:pic>
    </p:spTree>
    <p:extLst>
      <p:ext uri="{BB962C8B-B14F-4D97-AF65-F5344CB8AC3E}">
        <p14:creationId xmlns:p14="http://schemas.microsoft.com/office/powerpoint/2010/main" val="1931697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7D6D-DECF-4926-94F7-3B0845C7C1F7}"/>
              </a:ext>
            </a:extLst>
          </p:cNvPr>
          <p:cNvSpPr>
            <a:spLocks noGrp="1"/>
          </p:cNvSpPr>
          <p:nvPr>
            <p:ph type="title"/>
          </p:nvPr>
        </p:nvSpPr>
        <p:spPr>
          <a:xfrm>
            <a:off x="215152" y="270590"/>
            <a:ext cx="12048565" cy="1325563"/>
          </a:xfrm>
        </p:spPr>
        <p:txBody>
          <a:bodyPr>
            <a:normAutofit/>
          </a:bodyPr>
          <a:lstStyle/>
          <a:p>
            <a:pPr algn="ctr"/>
            <a:r>
              <a:rPr lang="es-MX" sz="4200" dirty="0"/>
              <a:t>Repaso de la sesión de Participación Anterior</a:t>
            </a:r>
            <a:endParaRPr lang="en-US" sz="4200" dirty="0"/>
          </a:p>
        </p:txBody>
      </p:sp>
      <p:sp>
        <p:nvSpPr>
          <p:cNvPr id="6" name="Rectangle 5">
            <a:extLst>
              <a:ext uri="{FF2B5EF4-FFF2-40B4-BE49-F238E27FC236}">
                <a16:creationId xmlns:a16="http://schemas.microsoft.com/office/drawing/2014/main" id="{C3BFC8F2-F5CC-47EA-AFE1-FC956822BACB}"/>
              </a:ext>
            </a:extLst>
          </p:cNvPr>
          <p:cNvSpPr/>
          <p:nvPr/>
        </p:nvSpPr>
        <p:spPr>
          <a:xfrm>
            <a:off x="3155576" y="1806298"/>
            <a:ext cx="5880847" cy="2215991"/>
          </a:xfrm>
          <a:prstGeom prst="rect">
            <a:avLst/>
          </a:prstGeom>
        </p:spPr>
        <p:txBody>
          <a:bodyPr wrap="square">
            <a:spAutoFit/>
          </a:bodyPr>
          <a:lstStyle/>
          <a:p>
            <a:pPr algn="ctr"/>
            <a:r>
              <a:rPr lang="en-US" sz="4600" dirty="0">
                <a:solidFill>
                  <a:srgbClr val="F9AB3F"/>
                </a:solidFill>
              </a:rPr>
              <a:t>CIRCLING </a:t>
            </a:r>
          </a:p>
          <a:p>
            <a:pPr algn="ctr"/>
            <a:endParaRPr lang="en-US" sz="4600" dirty="0">
              <a:solidFill>
                <a:srgbClr val="F9AB3F"/>
              </a:solidFill>
            </a:endParaRPr>
          </a:p>
          <a:p>
            <a:pPr algn="ctr"/>
            <a:r>
              <a:rPr lang="en-US" sz="4600" dirty="0">
                <a:solidFill>
                  <a:srgbClr val="F9AB3F"/>
                </a:solidFill>
              </a:rPr>
              <a:t>BACK</a:t>
            </a:r>
          </a:p>
        </p:txBody>
      </p:sp>
      <p:pic>
        <p:nvPicPr>
          <p:cNvPr id="4" name="Picture 3">
            <a:extLst>
              <a:ext uri="{FF2B5EF4-FFF2-40B4-BE49-F238E27FC236}">
                <a16:creationId xmlns:a16="http://schemas.microsoft.com/office/drawing/2014/main" id="{6F8415A5-0BF0-4BE5-9CC1-CAC92ECF1A78}"/>
              </a:ext>
            </a:extLst>
          </p:cNvPr>
          <p:cNvPicPr>
            <a:picLocks noChangeAspect="1"/>
          </p:cNvPicPr>
          <p:nvPr/>
        </p:nvPicPr>
        <p:blipFill>
          <a:blip r:embed="rId2"/>
          <a:stretch>
            <a:fillRect/>
          </a:stretch>
        </p:blipFill>
        <p:spPr>
          <a:xfrm>
            <a:off x="2188125" y="1962785"/>
            <a:ext cx="7815749" cy="2932430"/>
          </a:xfrm>
          <a:prstGeom prst="rect">
            <a:avLst/>
          </a:prstGeom>
        </p:spPr>
      </p:pic>
      <p:pic>
        <p:nvPicPr>
          <p:cNvPr id="3" name="Picture 2">
            <a:extLst>
              <a:ext uri="{FF2B5EF4-FFF2-40B4-BE49-F238E27FC236}">
                <a16:creationId xmlns:a16="http://schemas.microsoft.com/office/drawing/2014/main" id="{FB0D35B1-A8D8-429E-9021-28399F152E90}"/>
              </a:ext>
            </a:extLst>
          </p:cNvPr>
          <p:cNvPicPr>
            <a:picLocks noChangeAspect="1"/>
          </p:cNvPicPr>
          <p:nvPr/>
        </p:nvPicPr>
        <p:blipFill>
          <a:blip r:embed="rId3"/>
          <a:stretch>
            <a:fillRect/>
          </a:stretch>
        </p:blipFill>
        <p:spPr>
          <a:xfrm>
            <a:off x="8760542" y="5146193"/>
            <a:ext cx="3431458" cy="1697438"/>
          </a:xfrm>
          <a:prstGeom prst="rect">
            <a:avLst/>
          </a:prstGeom>
        </p:spPr>
      </p:pic>
    </p:spTree>
    <p:extLst>
      <p:ext uri="{BB962C8B-B14F-4D97-AF65-F5344CB8AC3E}">
        <p14:creationId xmlns:p14="http://schemas.microsoft.com/office/powerpoint/2010/main" val="2247586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9F6E-7F91-41B2-AD74-2D2B7D281621}"/>
              </a:ext>
            </a:extLst>
          </p:cNvPr>
          <p:cNvSpPr>
            <a:spLocks noGrp="1"/>
          </p:cNvSpPr>
          <p:nvPr>
            <p:ph type="title"/>
          </p:nvPr>
        </p:nvSpPr>
        <p:spPr/>
        <p:txBody>
          <a:bodyPr/>
          <a:lstStyle/>
          <a:p>
            <a:r>
              <a:rPr lang="es-MX" dirty="0"/>
              <a:t>Temas de la sesión de participación previa</a:t>
            </a:r>
            <a:endParaRPr lang="en-US" dirty="0"/>
          </a:p>
        </p:txBody>
      </p:sp>
      <p:sp>
        <p:nvSpPr>
          <p:cNvPr id="3" name="Content Placeholder 2">
            <a:extLst>
              <a:ext uri="{FF2B5EF4-FFF2-40B4-BE49-F238E27FC236}">
                <a16:creationId xmlns:a16="http://schemas.microsoft.com/office/drawing/2014/main" id="{A6B83A4C-6237-469D-9294-CAA5613A23B7}"/>
              </a:ext>
            </a:extLst>
          </p:cNvPr>
          <p:cNvSpPr>
            <a:spLocks noGrp="1"/>
          </p:cNvSpPr>
          <p:nvPr>
            <p:ph idx="1"/>
          </p:nvPr>
        </p:nvSpPr>
        <p:spPr>
          <a:xfrm>
            <a:off x="211584" y="917669"/>
            <a:ext cx="6950090" cy="5556254"/>
          </a:xfrm>
        </p:spPr>
        <p:txBody>
          <a:bodyPr>
            <a:normAutofit fontScale="92500" lnSpcReduction="20000"/>
          </a:bodyPr>
          <a:lstStyle/>
          <a:p>
            <a:r>
              <a:rPr lang="en-US" sz="3200" dirty="0" err="1"/>
              <a:t>Temas</a:t>
            </a:r>
            <a:r>
              <a:rPr lang="en-US" sz="3200" dirty="0"/>
              <a:t> que </a:t>
            </a:r>
            <a:r>
              <a:rPr lang="en-US" sz="3200" dirty="0" err="1"/>
              <a:t>fueron</a:t>
            </a:r>
            <a:r>
              <a:rPr lang="en-US" sz="3200" dirty="0"/>
              <a:t> </a:t>
            </a:r>
            <a:r>
              <a:rPr lang="en-US" sz="3200" dirty="0" err="1"/>
              <a:t>presentados</a:t>
            </a:r>
            <a:r>
              <a:rPr lang="en-US" sz="3200" dirty="0"/>
              <a:t>:</a:t>
            </a:r>
          </a:p>
          <a:p>
            <a:pPr marL="457200" indent="-457200">
              <a:buFont typeface="Wingdings" panose="05000000000000000000" pitchFamily="2" charset="2"/>
              <a:buChar char="q"/>
            </a:pPr>
            <a:r>
              <a:rPr lang="en-US" sz="3200" dirty="0" err="1"/>
              <a:t>Requisitos</a:t>
            </a:r>
            <a:r>
              <a:rPr lang="en-US" sz="3200" dirty="0"/>
              <a:t> y </a:t>
            </a:r>
            <a:r>
              <a:rPr lang="en-US" sz="3200" dirty="0" err="1"/>
              <a:t>ComponentesLCAP</a:t>
            </a:r>
            <a:endParaRPr lang="en-US" sz="3200" dirty="0"/>
          </a:p>
          <a:p>
            <a:pPr marL="1143000" lvl="1" indent="-457200">
              <a:buFontTx/>
              <a:buChar char="-"/>
            </a:pPr>
            <a:r>
              <a:rPr lang="en-US" sz="2800" dirty="0"/>
              <a:t>Desarrollo de LCAP </a:t>
            </a:r>
          </a:p>
          <a:p>
            <a:pPr marL="1143000" lvl="1" indent="-457200">
              <a:buFontTx/>
              <a:buChar char="-"/>
            </a:pPr>
            <a:r>
              <a:rPr lang="en-US" sz="2800" dirty="0" err="1"/>
              <a:t>Ciclo</a:t>
            </a:r>
            <a:r>
              <a:rPr lang="en-US" sz="2800" dirty="0"/>
              <a:t> de Vida de LCAP </a:t>
            </a:r>
          </a:p>
          <a:p>
            <a:pPr marL="1143000" lvl="1" indent="-457200">
              <a:buFontTx/>
              <a:buChar char="-"/>
            </a:pPr>
            <a:r>
              <a:rPr lang="en-US" sz="2800" dirty="0" err="1"/>
              <a:t>Requisitos</a:t>
            </a:r>
            <a:r>
              <a:rPr lang="en-US" sz="2800" dirty="0"/>
              <a:t> de LCAP</a:t>
            </a:r>
          </a:p>
          <a:p>
            <a:pPr marL="1143000" lvl="1" indent="-457200">
              <a:buFontTx/>
              <a:buChar char="-"/>
            </a:pPr>
            <a:r>
              <a:rPr lang="en-US" sz="2800" dirty="0" err="1"/>
              <a:t>Socios</a:t>
            </a:r>
            <a:r>
              <a:rPr lang="en-US" sz="2800" dirty="0"/>
              <a:t> </a:t>
            </a:r>
            <a:r>
              <a:rPr lang="en-US" sz="2800" dirty="0" err="1"/>
              <a:t>Educativos</a:t>
            </a:r>
            <a:endParaRPr lang="en-US" sz="2800" dirty="0"/>
          </a:p>
          <a:p>
            <a:pPr marL="1143000" lvl="1" indent="-457200">
              <a:buFontTx/>
              <a:buChar char="-"/>
            </a:pPr>
            <a:r>
              <a:rPr lang="en-US" sz="2800" dirty="0" err="1"/>
              <a:t>Proceso</a:t>
            </a:r>
            <a:r>
              <a:rPr lang="en-US" sz="2800" dirty="0"/>
              <a:t> de </a:t>
            </a:r>
            <a:r>
              <a:rPr lang="en-US" sz="2800" dirty="0" err="1"/>
              <a:t>Aprobación</a:t>
            </a:r>
            <a:r>
              <a:rPr lang="en-US" sz="2800" dirty="0"/>
              <a:t> de LCAP</a:t>
            </a:r>
          </a:p>
          <a:p>
            <a:pPr marL="1143000" lvl="1" indent="-457200">
              <a:buFontTx/>
              <a:buChar char="-"/>
            </a:pPr>
            <a:r>
              <a:rPr lang="en-US" sz="2800" dirty="0"/>
              <a:t>Formula de Control de </a:t>
            </a:r>
            <a:r>
              <a:rPr lang="en-US" sz="2800" dirty="0" err="1"/>
              <a:t>Fondos</a:t>
            </a:r>
            <a:r>
              <a:rPr lang="en-US" sz="2800" dirty="0"/>
              <a:t> Local </a:t>
            </a:r>
          </a:p>
          <a:p>
            <a:pPr marL="1143000" lvl="1" indent="-457200">
              <a:buFontTx/>
              <a:buChar char="-"/>
            </a:pPr>
            <a:endParaRPr lang="en-US" sz="2800" dirty="0"/>
          </a:p>
          <a:p>
            <a:pPr lvl="1" indent="0">
              <a:buNone/>
            </a:pPr>
            <a:r>
              <a:rPr lang="es-MX" sz="3200" dirty="0"/>
              <a:t>LCAP y Alineación del Plan Escolar para el Rendimiento Estudiantil (SPSA)</a:t>
            </a:r>
          </a:p>
          <a:p>
            <a:pPr marL="457200" indent="-457200">
              <a:buFont typeface="Wingdings" panose="05000000000000000000" pitchFamily="2" charset="2"/>
              <a:buChar char="q"/>
            </a:pPr>
            <a:r>
              <a:rPr lang="en-US" sz="2900" dirty="0" err="1"/>
              <a:t>Conectando</a:t>
            </a:r>
            <a:r>
              <a:rPr lang="en-US" sz="2900" dirty="0"/>
              <a:t> las </a:t>
            </a:r>
            <a:r>
              <a:rPr lang="en-US" sz="2900" dirty="0" err="1"/>
              <a:t>prioridades</a:t>
            </a:r>
            <a:r>
              <a:rPr lang="en-US" sz="2900" dirty="0"/>
              <a:t> </a:t>
            </a:r>
            <a:r>
              <a:rPr lang="en-US" sz="2900" dirty="0" err="1"/>
              <a:t>distritales</a:t>
            </a:r>
            <a:r>
              <a:rPr lang="en-US" sz="2900" dirty="0"/>
              <a:t> 2023-2024</a:t>
            </a:r>
          </a:p>
          <a:p>
            <a:pPr marL="457200" indent="-457200">
              <a:buFont typeface="Wingdings" panose="05000000000000000000" pitchFamily="2" charset="2"/>
              <a:buChar char="q"/>
            </a:pPr>
            <a:r>
              <a:rPr lang="es-MX" sz="3200" dirty="0"/>
              <a:t>Actualización de Medio Año y Fondos de LCAP </a:t>
            </a:r>
          </a:p>
        </p:txBody>
      </p:sp>
      <p:sp>
        <p:nvSpPr>
          <p:cNvPr id="4" name="TextBox 3">
            <a:extLst>
              <a:ext uri="{FF2B5EF4-FFF2-40B4-BE49-F238E27FC236}">
                <a16:creationId xmlns:a16="http://schemas.microsoft.com/office/drawing/2014/main" id="{256D0401-DFF8-45F2-B2A9-BA42AE50339F}"/>
              </a:ext>
            </a:extLst>
          </p:cNvPr>
          <p:cNvSpPr txBox="1"/>
          <p:nvPr/>
        </p:nvSpPr>
        <p:spPr>
          <a:xfrm>
            <a:off x="7388942" y="1157749"/>
            <a:ext cx="4466113" cy="4370427"/>
          </a:xfrm>
          <a:prstGeom prst="rect">
            <a:avLst/>
          </a:prstGeom>
          <a:noFill/>
          <a:ln w="50800">
            <a:solidFill>
              <a:srgbClr val="F9AB3F"/>
            </a:solidFill>
            <a:prstDash val="dashDot"/>
          </a:ln>
        </p:spPr>
        <p:txBody>
          <a:bodyPr wrap="square" rtlCol="0">
            <a:spAutoFit/>
          </a:bodyPr>
          <a:lstStyle/>
          <a:p>
            <a:pPr algn="ctr"/>
            <a:r>
              <a:rPr lang="en-US" sz="2600" b="1" dirty="0">
                <a:effectLst>
                  <a:outerShdw blurRad="38100" dist="38100" dir="2700000" algn="tl">
                    <a:srgbClr val="000000">
                      <a:alpha val="43137"/>
                    </a:srgbClr>
                  </a:outerShdw>
                </a:effectLst>
              </a:rPr>
              <a:t>¿</a:t>
            </a:r>
            <a:r>
              <a:rPr lang="en-US" sz="2600" b="1" dirty="0" err="1">
                <a:effectLst>
                  <a:outerShdw blurRad="38100" dist="38100" dir="2700000" algn="tl">
                    <a:srgbClr val="000000">
                      <a:alpha val="43137"/>
                    </a:srgbClr>
                  </a:outerShdw>
                </a:effectLst>
              </a:rPr>
              <a:t>Faltó</a:t>
            </a:r>
            <a:r>
              <a:rPr lang="en-US" sz="2600" b="1" dirty="0">
                <a:effectLst>
                  <a:outerShdw blurRad="38100" dist="38100" dir="2700000" algn="tl">
                    <a:srgbClr val="000000">
                      <a:alpha val="43137"/>
                    </a:srgbClr>
                  </a:outerShdw>
                </a:effectLst>
              </a:rPr>
              <a:t> a una </a:t>
            </a:r>
            <a:r>
              <a:rPr lang="en-US" sz="2600" b="1" dirty="0" err="1">
                <a:effectLst>
                  <a:outerShdw blurRad="38100" dist="38100" dir="2700000" algn="tl">
                    <a:srgbClr val="000000">
                      <a:alpha val="43137"/>
                    </a:srgbClr>
                  </a:outerShdw>
                </a:effectLst>
              </a:rPr>
              <a:t>sesión</a:t>
            </a:r>
            <a:r>
              <a:rPr lang="en-US" sz="2600" b="1" dirty="0">
                <a:effectLst>
                  <a:outerShdw blurRad="38100" dist="38100" dir="2700000" algn="tl">
                    <a:srgbClr val="000000">
                      <a:alpha val="43137"/>
                    </a:srgbClr>
                  </a:outerShdw>
                </a:effectLst>
              </a:rPr>
              <a:t> de LCAP?</a:t>
            </a:r>
          </a:p>
          <a:p>
            <a:pPr algn="ctr"/>
            <a:endParaRPr lang="en-US" sz="2600" b="1" dirty="0">
              <a:effectLst>
                <a:outerShdw blurRad="38100" dist="38100" dir="2700000" algn="tl">
                  <a:srgbClr val="000000">
                    <a:alpha val="43137"/>
                  </a:srgbClr>
                </a:outerShdw>
              </a:effectLst>
            </a:endParaRPr>
          </a:p>
          <a:p>
            <a:r>
              <a:rPr lang="es-MX" sz="2000" dirty="0"/>
              <a:t>SUSD grabó la sesión de participación LCAP de Zoom para revisarla después de la reunión según su conveniencia.</a:t>
            </a:r>
            <a:endParaRPr lang="en-US" sz="2000" dirty="0"/>
          </a:p>
          <a:p>
            <a:r>
              <a:rPr lang="es-MX" sz="2000" dirty="0"/>
              <a:t>Estas grabaciones y presentaciones están disponibles en la página web del LCAP del distrito.</a:t>
            </a:r>
          </a:p>
          <a:p>
            <a:r>
              <a:rPr lang="en-US" sz="2000" dirty="0">
                <a:hlinkClick r:id="rId2"/>
              </a:rPr>
              <a:t>https://www.stocktonusd.net/Page/16289</a:t>
            </a:r>
            <a:endParaRPr lang="en-US" sz="2000" dirty="0"/>
          </a:p>
          <a:p>
            <a:endParaRPr lang="en-US" sz="2000" dirty="0"/>
          </a:p>
          <a:p>
            <a:r>
              <a:rPr lang="es-MX" sz="2000" dirty="0"/>
              <a:t>También está disponible el LCAP actual (y pasado) del distrito.</a:t>
            </a:r>
            <a:endParaRPr lang="en-US" sz="2000" dirty="0"/>
          </a:p>
        </p:txBody>
      </p:sp>
      <p:pic>
        <p:nvPicPr>
          <p:cNvPr id="5" name="Picture 4">
            <a:extLst>
              <a:ext uri="{FF2B5EF4-FFF2-40B4-BE49-F238E27FC236}">
                <a16:creationId xmlns:a16="http://schemas.microsoft.com/office/drawing/2014/main" id="{DF15DF02-B455-48CB-B8AB-843935CB5647}"/>
              </a:ext>
            </a:extLst>
          </p:cNvPr>
          <p:cNvPicPr>
            <a:picLocks noChangeAspect="1"/>
          </p:cNvPicPr>
          <p:nvPr/>
        </p:nvPicPr>
        <p:blipFill>
          <a:blip r:embed="rId3"/>
          <a:stretch>
            <a:fillRect/>
          </a:stretch>
        </p:blipFill>
        <p:spPr>
          <a:xfrm>
            <a:off x="8627806" y="5619135"/>
            <a:ext cx="3227249" cy="935904"/>
          </a:xfrm>
          <a:prstGeom prst="rect">
            <a:avLst/>
          </a:prstGeom>
        </p:spPr>
      </p:pic>
    </p:spTree>
    <p:extLst>
      <p:ext uri="{BB962C8B-B14F-4D97-AF65-F5344CB8AC3E}">
        <p14:creationId xmlns:p14="http://schemas.microsoft.com/office/powerpoint/2010/main" val="2637202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1DC04-E28D-4621-8308-D22C61F7B36D}"/>
              </a:ext>
            </a:extLst>
          </p:cNvPr>
          <p:cNvSpPr>
            <a:spLocks noGrp="1"/>
          </p:cNvSpPr>
          <p:nvPr>
            <p:ph type="title"/>
          </p:nvPr>
        </p:nvSpPr>
        <p:spPr>
          <a:xfrm>
            <a:off x="1417209" y="0"/>
            <a:ext cx="10412866" cy="1325563"/>
          </a:xfrm>
        </p:spPr>
        <p:txBody>
          <a:bodyPr>
            <a:normAutofit/>
          </a:bodyPr>
          <a:lstStyle/>
          <a:p>
            <a:r>
              <a:rPr lang="es-MX" sz="4000" dirty="0"/>
              <a:t>Oportunidades para generar confianza a través de un compromiso auténtico</a:t>
            </a:r>
            <a:endParaRPr lang="en-US" sz="4000" dirty="0"/>
          </a:p>
        </p:txBody>
      </p:sp>
      <p:pic>
        <p:nvPicPr>
          <p:cNvPr id="5" name="Content Placeholder 4">
            <a:extLst>
              <a:ext uri="{FF2B5EF4-FFF2-40B4-BE49-F238E27FC236}">
                <a16:creationId xmlns:a16="http://schemas.microsoft.com/office/drawing/2014/main" id="{0832A408-B209-4E8A-A2B2-C73FF2888F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8248" y="1391854"/>
            <a:ext cx="6740452" cy="5207000"/>
          </a:xfrm>
        </p:spPr>
      </p:pic>
      <p:sp>
        <p:nvSpPr>
          <p:cNvPr id="6" name="Content Placeholder 2">
            <a:extLst>
              <a:ext uri="{FF2B5EF4-FFF2-40B4-BE49-F238E27FC236}">
                <a16:creationId xmlns:a16="http://schemas.microsoft.com/office/drawing/2014/main" id="{DB622C54-D4AB-41D4-AD34-0ACB74923190}"/>
              </a:ext>
            </a:extLst>
          </p:cNvPr>
          <p:cNvSpPr txBox="1">
            <a:spLocks/>
          </p:cNvSpPr>
          <p:nvPr/>
        </p:nvSpPr>
        <p:spPr>
          <a:xfrm>
            <a:off x="8319368" y="1325563"/>
            <a:ext cx="3648948" cy="3540351"/>
          </a:xfrm>
          <a:prstGeom prst="rect">
            <a:avLst/>
          </a:prstGeom>
          <a:solidFill>
            <a:schemeClr val="accent1"/>
          </a:solidFill>
          <a:ln w="50800">
            <a:solidFill>
              <a:schemeClr val="accent1"/>
            </a:solidFill>
            <a:prstDash val="dashDot"/>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7285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285D"/>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285D"/>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endParaRPr lang="en-US" sz="2600" b="1" u="sng" dirty="0">
              <a:solidFill>
                <a:srgbClr val="F9AB3F"/>
              </a:solidFill>
              <a:effectLst>
                <a:outerShdw blurRad="38100" dist="38100" dir="2700000" algn="tl">
                  <a:srgbClr val="000000">
                    <a:alpha val="43137"/>
                  </a:srgbClr>
                </a:outerShdw>
              </a:effectLst>
            </a:endParaRPr>
          </a:p>
          <a:p>
            <a:pPr algn="ctr">
              <a:spcBef>
                <a:spcPts val="0"/>
              </a:spcBef>
            </a:pPr>
            <a:r>
              <a:rPr lang="en-US" sz="4600" b="1" dirty="0">
                <a:solidFill>
                  <a:srgbClr val="F9AB3F"/>
                </a:solidFill>
                <a:effectLst>
                  <a:outerShdw blurRad="38100" dist="38100" dir="2700000" algn="tl">
                    <a:srgbClr val="000000">
                      <a:alpha val="43137"/>
                    </a:srgbClr>
                  </a:outerShdw>
                </a:effectLst>
              </a:rPr>
              <a:t>¡SU VOZ </a:t>
            </a:r>
          </a:p>
          <a:p>
            <a:pPr algn="ctr">
              <a:spcBef>
                <a:spcPts val="0"/>
              </a:spcBef>
            </a:pPr>
            <a:r>
              <a:rPr lang="en-US" sz="4600" b="1" dirty="0">
                <a:solidFill>
                  <a:srgbClr val="F9AB3F"/>
                </a:solidFill>
                <a:effectLst>
                  <a:outerShdw blurRad="38100" dist="38100" dir="2700000" algn="tl">
                    <a:srgbClr val="000000">
                      <a:alpha val="43137"/>
                    </a:srgbClr>
                  </a:outerShdw>
                </a:effectLst>
              </a:rPr>
              <a:t>ES IMPORTANTE!</a:t>
            </a:r>
          </a:p>
        </p:txBody>
      </p:sp>
      <p:pic>
        <p:nvPicPr>
          <p:cNvPr id="3" name="Picture 2">
            <a:extLst>
              <a:ext uri="{FF2B5EF4-FFF2-40B4-BE49-F238E27FC236}">
                <a16:creationId xmlns:a16="http://schemas.microsoft.com/office/drawing/2014/main" id="{27E4C41F-9A64-4469-97DA-ED48C59F4742}"/>
              </a:ext>
            </a:extLst>
          </p:cNvPr>
          <p:cNvPicPr>
            <a:picLocks noChangeAspect="1"/>
          </p:cNvPicPr>
          <p:nvPr/>
        </p:nvPicPr>
        <p:blipFill>
          <a:blip r:embed="rId3"/>
          <a:stretch>
            <a:fillRect/>
          </a:stretch>
        </p:blipFill>
        <p:spPr>
          <a:xfrm>
            <a:off x="8775880" y="4648200"/>
            <a:ext cx="3416120" cy="2209800"/>
          </a:xfrm>
          <a:prstGeom prst="rect">
            <a:avLst/>
          </a:prstGeom>
        </p:spPr>
      </p:pic>
    </p:spTree>
    <p:extLst>
      <p:ext uri="{BB962C8B-B14F-4D97-AF65-F5344CB8AC3E}">
        <p14:creationId xmlns:p14="http://schemas.microsoft.com/office/powerpoint/2010/main" val="2406467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1DC04-E28D-4621-8308-D22C61F7B36D}"/>
              </a:ext>
            </a:extLst>
          </p:cNvPr>
          <p:cNvSpPr>
            <a:spLocks noGrp="1"/>
          </p:cNvSpPr>
          <p:nvPr>
            <p:ph type="title"/>
          </p:nvPr>
        </p:nvSpPr>
        <p:spPr>
          <a:xfrm>
            <a:off x="626806" y="100659"/>
            <a:ext cx="11677934" cy="1325563"/>
          </a:xfrm>
        </p:spPr>
        <p:txBody>
          <a:bodyPr>
            <a:normAutofit/>
          </a:bodyPr>
          <a:lstStyle/>
          <a:p>
            <a:r>
              <a:rPr lang="es-MX" sz="3800" dirty="0"/>
              <a:t>ANÁLISIS DE DATOS / áreas de NECESIDAD DEL DISTRITO</a:t>
            </a:r>
            <a:endParaRPr lang="en-US" sz="3800" dirty="0"/>
          </a:p>
        </p:txBody>
      </p:sp>
      <p:pic>
        <p:nvPicPr>
          <p:cNvPr id="6" name="Picture 5">
            <a:extLst>
              <a:ext uri="{FF2B5EF4-FFF2-40B4-BE49-F238E27FC236}">
                <a16:creationId xmlns:a16="http://schemas.microsoft.com/office/drawing/2014/main" id="{5090C0C3-7516-410C-BD1D-AD080FA9EACF}"/>
              </a:ext>
            </a:extLst>
          </p:cNvPr>
          <p:cNvPicPr>
            <a:picLocks noChangeAspect="1"/>
          </p:cNvPicPr>
          <p:nvPr/>
        </p:nvPicPr>
        <p:blipFill>
          <a:blip r:embed="rId2"/>
          <a:stretch>
            <a:fillRect/>
          </a:stretch>
        </p:blipFill>
        <p:spPr>
          <a:xfrm>
            <a:off x="1334022" y="1291390"/>
            <a:ext cx="8877684" cy="4029772"/>
          </a:xfrm>
          <a:prstGeom prst="rect">
            <a:avLst/>
          </a:prstGeom>
        </p:spPr>
      </p:pic>
      <p:pic>
        <p:nvPicPr>
          <p:cNvPr id="3" name="Picture 2">
            <a:extLst>
              <a:ext uri="{FF2B5EF4-FFF2-40B4-BE49-F238E27FC236}">
                <a16:creationId xmlns:a16="http://schemas.microsoft.com/office/drawing/2014/main" id="{C8EB28F8-CEB0-4F9F-9CE0-8548AD81FDC9}"/>
              </a:ext>
            </a:extLst>
          </p:cNvPr>
          <p:cNvPicPr>
            <a:picLocks noChangeAspect="1"/>
          </p:cNvPicPr>
          <p:nvPr/>
        </p:nvPicPr>
        <p:blipFill>
          <a:blip r:embed="rId3"/>
          <a:stretch>
            <a:fillRect/>
          </a:stretch>
        </p:blipFill>
        <p:spPr>
          <a:xfrm>
            <a:off x="8974394" y="5427406"/>
            <a:ext cx="3217606" cy="1430594"/>
          </a:xfrm>
          <a:prstGeom prst="rect">
            <a:avLst/>
          </a:prstGeom>
        </p:spPr>
      </p:pic>
      <p:sp>
        <p:nvSpPr>
          <p:cNvPr id="4" name="Rectangle 3">
            <a:extLst>
              <a:ext uri="{FF2B5EF4-FFF2-40B4-BE49-F238E27FC236}">
                <a16:creationId xmlns:a16="http://schemas.microsoft.com/office/drawing/2014/main" id="{43B37AD5-D932-4543-94F0-09786E77447D}"/>
              </a:ext>
            </a:extLst>
          </p:cNvPr>
          <p:cNvSpPr/>
          <p:nvPr/>
        </p:nvSpPr>
        <p:spPr>
          <a:xfrm>
            <a:off x="1405107" y="1357758"/>
            <a:ext cx="3963306" cy="3785652"/>
          </a:xfrm>
          <a:prstGeom prst="rect">
            <a:avLst/>
          </a:prstGeom>
          <a:solidFill>
            <a:schemeClr val="bg1">
              <a:lumMod val="95000"/>
            </a:schemeClr>
          </a:solidFill>
        </p:spPr>
        <p:txBody>
          <a:bodyPr wrap="square">
            <a:spAutoFit/>
          </a:bodyPr>
          <a:lstStyle/>
          <a:p>
            <a:pPr algn="ctr"/>
            <a:r>
              <a:rPr lang="es-MX" sz="4000" dirty="0"/>
              <a:t>La Parábola de los Ciegos y el Elefante</a:t>
            </a:r>
          </a:p>
          <a:p>
            <a:r>
              <a:rPr lang="es-MX" sz="2000" dirty="0"/>
              <a:t>¿En dónde (padres, administrador, miembros de la comunidad, estudiantes) se sientan en el sistema?</a:t>
            </a:r>
          </a:p>
          <a:p>
            <a:r>
              <a:rPr lang="es-MX" sz="2000" dirty="0"/>
              <a:t>¿A través de qué filtros estás viendo?</a:t>
            </a:r>
          </a:p>
        </p:txBody>
      </p:sp>
    </p:spTree>
    <p:extLst>
      <p:ext uri="{BB962C8B-B14F-4D97-AF65-F5344CB8AC3E}">
        <p14:creationId xmlns:p14="http://schemas.microsoft.com/office/powerpoint/2010/main" val="3834355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5FE44-4D8A-4127-B7A1-F057B86EE406}"/>
              </a:ext>
            </a:extLst>
          </p:cNvPr>
          <p:cNvSpPr>
            <a:spLocks noGrp="1"/>
          </p:cNvSpPr>
          <p:nvPr>
            <p:ph type="title"/>
          </p:nvPr>
        </p:nvSpPr>
        <p:spPr/>
        <p:txBody>
          <a:bodyPr/>
          <a:lstStyle/>
          <a:p>
            <a:r>
              <a:rPr lang="es-MX" dirty="0"/>
              <a:t>Pasos del proceso de Análisis de Datos</a:t>
            </a:r>
            <a:endParaRPr lang="en-US" dirty="0"/>
          </a:p>
        </p:txBody>
      </p:sp>
      <p:sp>
        <p:nvSpPr>
          <p:cNvPr id="5" name="TextBox 4">
            <a:extLst>
              <a:ext uri="{FF2B5EF4-FFF2-40B4-BE49-F238E27FC236}">
                <a16:creationId xmlns:a16="http://schemas.microsoft.com/office/drawing/2014/main" id="{2E8306A1-9290-45F5-BCCB-3C2078A5FC69}"/>
              </a:ext>
            </a:extLst>
          </p:cNvPr>
          <p:cNvSpPr txBox="1"/>
          <p:nvPr/>
        </p:nvSpPr>
        <p:spPr>
          <a:xfrm>
            <a:off x="1524663" y="5953566"/>
            <a:ext cx="6541169" cy="646331"/>
          </a:xfrm>
          <a:prstGeom prst="rect">
            <a:avLst/>
          </a:prstGeom>
          <a:noFill/>
          <a:ln w="50800">
            <a:noFill/>
            <a:prstDash val="dashDot"/>
          </a:ln>
        </p:spPr>
        <p:txBody>
          <a:bodyPr wrap="square" rtlCol="0">
            <a:spAutoFit/>
          </a:bodyPr>
          <a:lstStyle/>
          <a:p>
            <a:pPr algn="ctr"/>
            <a:r>
              <a:rPr lang="en-US" sz="3600" b="1" dirty="0">
                <a:effectLst>
                  <a:outerShdw blurRad="38100" dist="38100" dir="2700000" algn="tl">
                    <a:srgbClr val="000000">
                      <a:alpha val="43137"/>
                    </a:srgbClr>
                  </a:outerShdw>
                </a:effectLst>
              </a:rPr>
              <a:t>¿Que </a:t>
            </a:r>
            <a:r>
              <a:rPr lang="en-US" sz="3600" b="1" dirty="0" err="1">
                <a:effectLst>
                  <a:outerShdw blurRad="38100" dist="38100" dir="2700000" algn="tl">
                    <a:srgbClr val="000000">
                      <a:alpha val="43137"/>
                    </a:srgbClr>
                  </a:outerShdw>
                </a:effectLst>
              </a:rPr>
              <a:t>quieres</a:t>
            </a:r>
            <a:r>
              <a:rPr lang="en-US" sz="3600" b="1" dirty="0">
                <a:effectLst>
                  <a:outerShdw blurRad="38100" dist="38100" dir="2700000" algn="tl">
                    <a:srgbClr val="000000">
                      <a:alpha val="43137"/>
                    </a:srgbClr>
                  </a:outerShdw>
                </a:effectLst>
              </a:rPr>
              <a:t> saber TÚ?</a:t>
            </a:r>
          </a:p>
        </p:txBody>
      </p:sp>
      <p:pic>
        <p:nvPicPr>
          <p:cNvPr id="3" name="Picture 2">
            <a:extLst>
              <a:ext uri="{FF2B5EF4-FFF2-40B4-BE49-F238E27FC236}">
                <a16:creationId xmlns:a16="http://schemas.microsoft.com/office/drawing/2014/main" id="{AEBD8544-BFB0-4D47-9ED1-C883DDD1579E}"/>
              </a:ext>
            </a:extLst>
          </p:cNvPr>
          <p:cNvPicPr>
            <a:picLocks noChangeAspect="1"/>
          </p:cNvPicPr>
          <p:nvPr/>
        </p:nvPicPr>
        <p:blipFill>
          <a:blip r:embed="rId2"/>
          <a:stretch>
            <a:fillRect/>
          </a:stretch>
        </p:blipFill>
        <p:spPr>
          <a:xfrm>
            <a:off x="607926" y="1051153"/>
            <a:ext cx="10976148" cy="3624102"/>
          </a:xfrm>
          <a:prstGeom prst="rect">
            <a:avLst/>
          </a:prstGeom>
        </p:spPr>
      </p:pic>
      <p:sp>
        <p:nvSpPr>
          <p:cNvPr id="8" name="TextBox 7">
            <a:extLst>
              <a:ext uri="{FF2B5EF4-FFF2-40B4-BE49-F238E27FC236}">
                <a16:creationId xmlns:a16="http://schemas.microsoft.com/office/drawing/2014/main" id="{C9CD729A-3D9E-44BF-8AB2-68AD31D568EF}"/>
              </a:ext>
            </a:extLst>
          </p:cNvPr>
          <p:cNvSpPr txBox="1"/>
          <p:nvPr/>
        </p:nvSpPr>
        <p:spPr>
          <a:xfrm>
            <a:off x="1524663" y="4781366"/>
            <a:ext cx="6541169" cy="646331"/>
          </a:xfrm>
          <a:prstGeom prst="rect">
            <a:avLst/>
          </a:prstGeom>
          <a:noFill/>
          <a:ln w="50800">
            <a:noFill/>
            <a:prstDash val="dashDot"/>
          </a:ln>
        </p:spPr>
        <p:txBody>
          <a:bodyPr wrap="square" rtlCol="0">
            <a:spAutoFit/>
          </a:bodyPr>
          <a:lstStyle/>
          <a:p>
            <a:pPr algn="ctr"/>
            <a:r>
              <a:rPr lang="en-US" sz="3600" b="1" dirty="0">
                <a:effectLst>
                  <a:outerShdw blurRad="38100" dist="38100" dir="2700000" algn="tl">
                    <a:srgbClr val="000000">
                      <a:alpha val="43137"/>
                    </a:srgbClr>
                  </a:outerShdw>
                </a:effectLst>
              </a:rPr>
              <a:t>¿</a:t>
            </a:r>
            <a:r>
              <a:rPr lang="en-US" sz="3600" b="1" dirty="0" err="1">
                <a:effectLst>
                  <a:outerShdw blurRad="38100" dist="38100" dir="2700000" algn="tl">
                    <a:srgbClr val="000000">
                      <a:alpha val="43137"/>
                    </a:srgbClr>
                  </a:outerShdw>
                </a:effectLst>
              </a:rPr>
              <a:t>Qué</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quieres</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demostrar</a:t>
            </a:r>
            <a:r>
              <a:rPr lang="en-US" sz="3600" b="1" dirty="0">
                <a:effectLst>
                  <a:outerShdw blurRad="38100" dist="38100" dir="2700000" algn="tl">
                    <a:srgbClr val="000000">
                      <a:alpha val="43137"/>
                    </a:srgbClr>
                  </a:outerShdw>
                </a:effectLst>
              </a:rPr>
              <a:t> TÚ?</a:t>
            </a:r>
          </a:p>
        </p:txBody>
      </p:sp>
      <p:sp>
        <p:nvSpPr>
          <p:cNvPr id="9" name="TextBox 8">
            <a:extLst>
              <a:ext uri="{FF2B5EF4-FFF2-40B4-BE49-F238E27FC236}">
                <a16:creationId xmlns:a16="http://schemas.microsoft.com/office/drawing/2014/main" id="{8A0CAE2A-1AE6-48EA-8F50-A0B5AFB136BC}"/>
              </a:ext>
            </a:extLst>
          </p:cNvPr>
          <p:cNvSpPr txBox="1"/>
          <p:nvPr/>
        </p:nvSpPr>
        <p:spPr>
          <a:xfrm>
            <a:off x="1524663" y="5367466"/>
            <a:ext cx="7126043" cy="646331"/>
          </a:xfrm>
          <a:prstGeom prst="rect">
            <a:avLst/>
          </a:prstGeom>
          <a:noFill/>
          <a:ln w="50800">
            <a:noFill/>
            <a:prstDash val="dashDot"/>
          </a:ln>
        </p:spPr>
        <p:txBody>
          <a:bodyPr wrap="square" rtlCol="0">
            <a:spAutoFit/>
          </a:bodyPr>
          <a:lstStyle/>
          <a:p>
            <a:pPr algn="ctr"/>
            <a:r>
              <a:rPr lang="en-US" sz="3600" b="1" dirty="0">
                <a:effectLst>
                  <a:outerShdw blurRad="38100" dist="38100" dir="2700000" algn="tl">
                    <a:srgbClr val="000000">
                      <a:alpha val="43137"/>
                    </a:srgbClr>
                  </a:outerShdw>
                </a:effectLst>
              </a:rPr>
              <a:t>¿</a:t>
            </a:r>
            <a:r>
              <a:rPr lang="en-US" sz="3600" b="1" dirty="0" err="1">
                <a:effectLst>
                  <a:outerShdw blurRad="38100" dist="38100" dir="2700000" algn="tl">
                    <a:srgbClr val="000000">
                      <a:alpha val="43137"/>
                    </a:srgbClr>
                  </a:outerShdw>
                </a:effectLst>
              </a:rPr>
              <a:t>Qué</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quieres</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probar</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falsoTÚ</a:t>
            </a:r>
            <a:r>
              <a:rPr lang="en-US" sz="3600" b="1" dirty="0">
                <a:effectLst>
                  <a:outerShdw blurRad="38100" dist="38100" dir="2700000" algn="tl">
                    <a:srgbClr val="000000">
                      <a:alpha val="43137"/>
                    </a:srgbClr>
                  </a:outerShdw>
                </a:effectLst>
              </a:rPr>
              <a:t>?</a:t>
            </a:r>
          </a:p>
        </p:txBody>
      </p:sp>
      <p:pic>
        <p:nvPicPr>
          <p:cNvPr id="10" name="Picture 9">
            <a:extLst>
              <a:ext uri="{FF2B5EF4-FFF2-40B4-BE49-F238E27FC236}">
                <a16:creationId xmlns:a16="http://schemas.microsoft.com/office/drawing/2014/main" id="{35FAFFF2-C331-4E71-AD1E-6FCA84EEEB87}"/>
              </a:ext>
            </a:extLst>
          </p:cNvPr>
          <p:cNvPicPr>
            <a:picLocks noChangeAspect="1"/>
          </p:cNvPicPr>
          <p:nvPr/>
        </p:nvPicPr>
        <p:blipFill>
          <a:blip r:embed="rId3"/>
          <a:stretch>
            <a:fillRect/>
          </a:stretch>
        </p:blipFill>
        <p:spPr>
          <a:xfrm>
            <a:off x="561126" y="4986360"/>
            <a:ext cx="967477" cy="1407238"/>
          </a:xfrm>
          <a:prstGeom prst="rect">
            <a:avLst/>
          </a:prstGeom>
        </p:spPr>
      </p:pic>
      <p:pic>
        <p:nvPicPr>
          <p:cNvPr id="4" name="Picture 3">
            <a:extLst>
              <a:ext uri="{FF2B5EF4-FFF2-40B4-BE49-F238E27FC236}">
                <a16:creationId xmlns:a16="http://schemas.microsoft.com/office/drawing/2014/main" id="{2080EBB8-9531-4BBE-857D-81FFEC0E88C7}"/>
              </a:ext>
            </a:extLst>
          </p:cNvPr>
          <p:cNvPicPr>
            <a:picLocks noChangeAspect="1"/>
          </p:cNvPicPr>
          <p:nvPr/>
        </p:nvPicPr>
        <p:blipFill>
          <a:blip r:embed="rId4"/>
          <a:stretch>
            <a:fillRect/>
          </a:stretch>
        </p:blipFill>
        <p:spPr>
          <a:xfrm>
            <a:off x="9236978" y="5435139"/>
            <a:ext cx="2743438" cy="1201016"/>
          </a:xfrm>
          <a:prstGeom prst="rect">
            <a:avLst/>
          </a:prstGeom>
        </p:spPr>
      </p:pic>
    </p:spTree>
    <p:extLst>
      <p:ext uri="{BB962C8B-B14F-4D97-AF65-F5344CB8AC3E}">
        <p14:creationId xmlns:p14="http://schemas.microsoft.com/office/powerpoint/2010/main" val="3501571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60C2-BEA1-47EB-9D6D-4DE2397309DF}"/>
              </a:ext>
            </a:extLst>
          </p:cNvPr>
          <p:cNvSpPr>
            <a:spLocks noGrp="1"/>
          </p:cNvSpPr>
          <p:nvPr>
            <p:ph type="title"/>
          </p:nvPr>
        </p:nvSpPr>
        <p:spPr>
          <a:xfrm>
            <a:off x="139337" y="221845"/>
            <a:ext cx="11982994" cy="518203"/>
          </a:xfrm>
        </p:spPr>
        <p:txBody>
          <a:bodyPr/>
          <a:lstStyle/>
          <a:p>
            <a:r>
              <a:rPr lang="es-MX" sz="2500" b="1" dirty="0"/>
              <a:t>1. Defina la pregunta, también conocida como planteamiento del problema.</a:t>
            </a:r>
            <a:endParaRPr lang="en-US" sz="2500" b="1" dirty="0"/>
          </a:p>
        </p:txBody>
      </p:sp>
      <p:pic>
        <p:nvPicPr>
          <p:cNvPr id="13" name="Picture 12">
            <a:extLst>
              <a:ext uri="{FF2B5EF4-FFF2-40B4-BE49-F238E27FC236}">
                <a16:creationId xmlns:a16="http://schemas.microsoft.com/office/drawing/2014/main" id="{D044A0AA-CEB7-45A6-A8CC-D3EFB6EEB7B5}"/>
              </a:ext>
            </a:extLst>
          </p:cNvPr>
          <p:cNvPicPr>
            <a:picLocks noChangeAspect="1"/>
          </p:cNvPicPr>
          <p:nvPr/>
        </p:nvPicPr>
        <p:blipFill>
          <a:blip r:embed="rId3"/>
          <a:stretch>
            <a:fillRect/>
          </a:stretch>
        </p:blipFill>
        <p:spPr>
          <a:xfrm>
            <a:off x="432748" y="1126584"/>
            <a:ext cx="4978606" cy="5105773"/>
          </a:xfrm>
          <a:prstGeom prst="rect">
            <a:avLst/>
          </a:prstGeom>
        </p:spPr>
      </p:pic>
      <p:sp>
        <p:nvSpPr>
          <p:cNvPr id="15" name="TextBox 14">
            <a:extLst>
              <a:ext uri="{FF2B5EF4-FFF2-40B4-BE49-F238E27FC236}">
                <a16:creationId xmlns:a16="http://schemas.microsoft.com/office/drawing/2014/main" id="{D6510343-9095-4F08-A243-E6327342D444}"/>
              </a:ext>
            </a:extLst>
          </p:cNvPr>
          <p:cNvSpPr txBox="1"/>
          <p:nvPr/>
        </p:nvSpPr>
        <p:spPr>
          <a:xfrm>
            <a:off x="5787684" y="1126584"/>
            <a:ext cx="5971568" cy="4708981"/>
          </a:xfrm>
          <a:prstGeom prst="rect">
            <a:avLst/>
          </a:prstGeom>
          <a:noFill/>
          <a:ln w="50800">
            <a:solidFill>
              <a:srgbClr val="F9AB3F"/>
            </a:solidFill>
            <a:prstDash val="dashDot"/>
          </a:ln>
        </p:spPr>
        <p:txBody>
          <a:bodyPr wrap="square" rtlCol="0">
            <a:spAutoFit/>
          </a:bodyPr>
          <a:lstStyle/>
          <a:p>
            <a:r>
              <a:rPr lang="en-US" sz="3200" b="1" dirty="0" err="1"/>
              <a:t>Brecha</a:t>
            </a:r>
            <a:r>
              <a:rPr lang="en-US" sz="3200" b="1" dirty="0"/>
              <a:t>: </a:t>
            </a:r>
            <a:r>
              <a:rPr lang="en-US" sz="2800" dirty="0" err="1"/>
              <a:t>Desafío</a:t>
            </a:r>
            <a:r>
              <a:rPr lang="en-US" sz="2800" dirty="0"/>
              <a:t>…</a:t>
            </a:r>
            <a:r>
              <a:rPr lang="en-US" sz="2800" dirty="0" err="1"/>
              <a:t>Problema</a:t>
            </a:r>
            <a:r>
              <a:rPr lang="en-US" sz="2800" dirty="0"/>
              <a:t>…</a:t>
            </a:r>
          </a:p>
          <a:p>
            <a:endParaRPr lang="en-US" sz="3200" dirty="0"/>
          </a:p>
          <a:p>
            <a:r>
              <a:rPr lang="en-US" sz="3200" b="1" dirty="0" err="1"/>
              <a:t>Orientación</a:t>
            </a:r>
            <a:r>
              <a:rPr lang="en-US" sz="3200" b="1" dirty="0"/>
              <a:t>: </a:t>
            </a:r>
            <a:r>
              <a:rPr lang="en-US" sz="2800" dirty="0" err="1"/>
              <a:t>Antecedentes</a:t>
            </a:r>
            <a:r>
              <a:rPr lang="en-US" sz="2800" dirty="0"/>
              <a:t> – ¿</a:t>
            </a:r>
            <a:r>
              <a:rPr lang="en-US" sz="2800" dirty="0" err="1"/>
              <a:t>Cuando</a:t>
            </a:r>
            <a:r>
              <a:rPr lang="en-US" sz="2800" dirty="0"/>
              <a:t>? ¿</a:t>
            </a:r>
            <a:r>
              <a:rPr lang="en-US" sz="2800" dirty="0" err="1"/>
              <a:t>Dónde</a:t>
            </a:r>
            <a:r>
              <a:rPr lang="en-US" sz="2800" dirty="0"/>
              <a:t>? ¿</a:t>
            </a:r>
            <a:r>
              <a:rPr lang="en-US" sz="2800" dirty="0" err="1"/>
              <a:t>Quién</a:t>
            </a:r>
            <a:r>
              <a:rPr lang="en-US" sz="2800" dirty="0"/>
              <a:t>?</a:t>
            </a:r>
          </a:p>
          <a:p>
            <a:endParaRPr lang="en-US" sz="3200" dirty="0"/>
          </a:p>
          <a:p>
            <a:r>
              <a:rPr lang="en-US" sz="3200" b="1" dirty="0" err="1"/>
              <a:t>Impacto</a:t>
            </a:r>
            <a:r>
              <a:rPr lang="en-US" sz="3200" b="1" dirty="0"/>
              <a:t>:  </a:t>
            </a:r>
            <a:r>
              <a:rPr lang="en-US" sz="2800" dirty="0" err="1"/>
              <a:t>Consecuencias</a:t>
            </a:r>
            <a:r>
              <a:rPr lang="en-US" sz="2800" dirty="0"/>
              <a:t>…</a:t>
            </a:r>
          </a:p>
          <a:p>
            <a:endParaRPr lang="en-US" sz="3200" dirty="0"/>
          </a:p>
          <a:p>
            <a:r>
              <a:rPr lang="en-US" sz="3200" b="1" dirty="0"/>
              <a:t>Importancia: </a:t>
            </a:r>
            <a:r>
              <a:rPr lang="en-US" sz="2800" dirty="0"/>
              <a:t>¿Por </a:t>
            </a:r>
            <a:r>
              <a:rPr lang="en-US" sz="2800" dirty="0" err="1"/>
              <a:t>qué</a:t>
            </a:r>
            <a:r>
              <a:rPr lang="en-US" sz="2800" dirty="0"/>
              <a:t> es </a:t>
            </a:r>
            <a:r>
              <a:rPr lang="en-US" sz="2800" dirty="0" err="1"/>
              <a:t>importante</a:t>
            </a:r>
            <a:r>
              <a:rPr lang="en-US" sz="2800" dirty="0"/>
              <a:t>?</a:t>
            </a:r>
          </a:p>
          <a:p>
            <a:endParaRPr lang="en-US" sz="2000" dirty="0"/>
          </a:p>
        </p:txBody>
      </p:sp>
      <p:pic>
        <p:nvPicPr>
          <p:cNvPr id="3" name="Picture 2">
            <a:extLst>
              <a:ext uri="{FF2B5EF4-FFF2-40B4-BE49-F238E27FC236}">
                <a16:creationId xmlns:a16="http://schemas.microsoft.com/office/drawing/2014/main" id="{D2F3C5A1-C840-4DDB-904F-9CE5D7A93B43}"/>
              </a:ext>
            </a:extLst>
          </p:cNvPr>
          <p:cNvPicPr>
            <a:picLocks noChangeAspect="1"/>
          </p:cNvPicPr>
          <p:nvPr/>
        </p:nvPicPr>
        <p:blipFill>
          <a:blip r:embed="rId4"/>
          <a:stretch>
            <a:fillRect/>
          </a:stretch>
        </p:blipFill>
        <p:spPr>
          <a:xfrm>
            <a:off x="9134048" y="5531003"/>
            <a:ext cx="2743438" cy="1201016"/>
          </a:xfrm>
          <a:prstGeom prst="rect">
            <a:avLst/>
          </a:prstGeom>
        </p:spPr>
      </p:pic>
    </p:spTree>
    <p:extLst>
      <p:ext uri="{BB962C8B-B14F-4D97-AF65-F5344CB8AC3E}">
        <p14:creationId xmlns:p14="http://schemas.microsoft.com/office/powerpoint/2010/main" val="3222280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60C2-BEA1-47EB-9D6D-4DE2397309DF}"/>
              </a:ext>
            </a:extLst>
          </p:cNvPr>
          <p:cNvSpPr>
            <a:spLocks noGrp="1"/>
          </p:cNvSpPr>
          <p:nvPr>
            <p:ph type="title"/>
          </p:nvPr>
        </p:nvSpPr>
        <p:spPr/>
        <p:txBody>
          <a:bodyPr/>
          <a:lstStyle/>
          <a:p>
            <a:r>
              <a:rPr lang="en-US" dirty="0"/>
              <a:t>2. </a:t>
            </a:r>
            <a:r>
              <a:rPr lang="en-US" dirty="0" err="1"/>
              <a:t>Recopilación</a:t>
            </a:r>
            <a:r>
              <a:rPr lang="en-US" dirty="0"/>
              <a:t> de </a:t>
            </a:r>
            <a:r>
              <a:rPr lang="en-US" dirty="0" err="1"/>
              <a:t>datos</a:t>
            </a:r>
            <a:endParaRPr lang="en-US" dirty="0"/>
          </a:p>
        </p:txBody>
      </p:sp>
      <p:sp>
        <p:nvSpPr>
          <p:cNvPr id="5" name="TextBox 4">
            <a:extLst>
              <a:ext uri="{FF2B5EF4-FFF2-40B4-BE49-F238E27FC236}">
                <a16:creationId xmlns:a16="http://schemas.microsoft.com/office/drawing/2014/main" id="{ADB474AD-0D63-4BBF-8D30-71A134D0FF47}"/>
              </a:ext>
            </a:extLst>
          </p:cNvPr>
          <p:cNvSpPr txBox="1"/>
          <p:nvPr/>
        </p:nvSpPr>
        <p:spPr>
          <a:xfrm>
            <a:off x="0" y="1097544"/>
            <a:ext cx="12192000" cy="523220"/>
          </a:xfrm>
          <a:prstGeom prst="rect">
            <a:avLst/>
          </a:prstGeom>
          <a:noFill/>
        </p:spPr>
        <p:txBody>
          <a:bodyPr wrap="square" rtlCol="0">
            <a:spAutoFit/>
          </a:bodyPr>
          <a:lstStyle/>
          <a:p>
            <a:pPr algn="ctr"/>
            <a:r>
              <a:rPr lang="es-MX" sz="2800" b="1" dirty="0">
                <a:effectLst>
                  <a:outerShdw blurRad="38100" dist="38100" dir="2700000" algn="tl">
                    <a:srgbClr val="000000">
                      <a:alpha val="43137"/>
                    </a:srgbClr>
                  </a:outerShdw>
                </a:effectLst>
              </a:rPr>
              <a:t>Datos: Información (hechos, números, imágenes) que se puede procesar.</a:t>
            </a:r>
            <a:endParaRPr lang="en-US" sz="2800" b="1" dirty="0">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9887C70F-55C5-4851-9609-04A545537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0802" y="2421148"/>
            <a:ext cx="4329497" cy="2886331"/>
          </a:xfrm>
          <a:prstGeom prst="rect">
            <a:avLst/>
          </a:prstGeom>
        </p:spPr>
      </p:pic>
      <p:pic>
        <p:nvPicPr>
          <p:cNvPr id="9" name="Picture 8">
            <a:extLst>
              <a:ext uri="{FF2B5EF4-FFF2-40B4-BE49-F238E27FC236}">
                <a16:creationId xmlns:a16="http://schemas.microsoft.com/office/drawing/2014/main" id="{1D733B89-A974-4690-A212-39EFEADD0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478" y="1957914"/>
            <a:ext cx="3792280" cy="3792280"/>
          </a:xfrm>
          <a:prstGeom prst="rect">
            <a:avLst/>
          </a:prstGeom>
        </p:spPr>
      </p:pic>
      <p:pic>
        <p:nvPicPr>
          <p:cNvPr id="10" name="Picture 9">
            <a:extLst>
              <a:ext uri="{FF2B5EF4-FFF2-40B4-BE49-F238E27FC236}">
                <a16:creationId xmlns:a16="http://schemas.microsoft.com/office/drawing/2014/main" id="{DDB3BC98-F0EE-4D22-9E5C-DD2C85B9A4C8}"/>
              </a:ext>
            </a:extLst>
          </p:cNvPr>
          <p:cNvPicPr>
            <a:picLocks noChangeAspect="1"/>
          </p:cNvPicPr>
          <p:nvPr/>
        </p:nvPicPr>
        <p:blipFill>
          <a:blip r:embed="rId5"/>
          <a:stretch>
            <a:fillRect/>
          </a:stretch>
        </p:blipFill>
        <p:spPr>
          <a:xfrm>
            <a:off x="8121777" y="2712708"/>
            <a:ext cx="3884908" cy="2303213"/>
          </a:xfrm>
          <a:prstGeom prst="rect">
            <a:avLst/>
          </a:prstGeom>
        </p:spPr>
      </p:pic>
      <p:sp>
        <p:nvSpPr>
          <p:cNvPr id="11" name="TextBox 10">
            <a:extLst>
              <a:ext uri="{FF2B5EF4-FFF2-40B4-BE49-F238E27FC236}">
                <a16:creationId xmlns:a16="http://schemas.microsoft.com/office/drawing/2014/main" id="{725BA688-4A9E-4538-BD82-A422F1F907EB}"/>
              </a:ext>
            </a:extLst>
          </p:cNvPr>
          <p:cNvSpPr txBox="1"/>
          <p:nvPr/>
        </p:nvSpPr>
        <p:spPr>
          <a:xfrm>
            <a:off x="8121777" y="4513006"/>
            <a:ext cx="3884908" cy="492443"/>
          </a:xfrm>
          <a:prstGeom prst="rect">
            <a:avLst/>
          </a:prstGeom>
          <a:solidFill>
            <a:schemeClr val="accent1">
              <a:lumMod val="75000"/>
              <a:lumOff val="25000"/>
            </a:schemeClr>
          </a:solidFill>
        </p:spPr>
        <p:txBody>
          <a:bodyPr wrap="square" rtlCol="0">
            <a:spAutoFit/>
          </a:bodyPr>
          <a:lstStyle/>
          <a:p>
            <a:pPr algn="ctr"/>
            <a:r>
              <a:rPr lang="en-US" sz="2600" b="1" dirty="0">
                <a:solidFill>
                  <a:srgbClr val="FF0000"/>
                </a:solidFill>
              </a:rPr>
              <a:t>DATOS DISPONIBLES</a:t>
            </a:r>
          </a:p>
        </p:txBody>
      </p:sp>
      <p:pic>
        <p:nvPicPr>
          <p:cNvPr id="3" name="Picture 2">
            <a:extLst>
              <a:ext uri="{FF2B5EF4-FFF2-40B4-BE49-F238E27FC236}">
                <a16:creationId xmlns:a16="http://schemas.microsoft.com/office/drawing/2014/main" id="{FE24714F-8ADF-45BF-983B-9D3798A888C3}"/>
              </a:ext>
            </a:extLst>
          </p:cNvPr>
          <p:cNvPicPr>
            <a:picLocks noChangeAspect="1"/>
          </p:cNvPicPr>
          <p:nvPr/>
        </p:nvPicPr>
        <p:blipFill>
          <a:blip r:embed="rId6"/>
          <a:stretch>
            <a:fillRect/>
          </a:stretch>
        </p:blipFill>
        <p:spPr>
          <a:xfrm>
            <a:off x="9263247" y="5476579"/>
            <a:ext cx="2743438" cy="1201016"/>
          </a:xfrm>
          <a:prstGeom prst="rect">
            <a:avLst/>
          </a:prstGeom>
        </p:spPr>
      </p:pic>
    </p:spTree>
    <p:extLst>
      <p:ext uri="{BB962C8B-B14F-4D97-AF65-F5344CB8AC3E}">
        <p14:creationId xmlns:p14="http://schemas.microsoft.com/office/powerpoint/2010/main" val="4168298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60C2-BEA1-47EB-9D6D-4DE2397309DF}"/>
              </a:ext>
            </a:extLst>
          </p:cNvPr>
          <p:cNvSpPr>
            <a:spLocks noGrp="1"/>
          </p:cNvSpPr>
          <p:nvPr>
            <p:ph type="title"/>
          </p:nvPr>
        </p:nvSpPr>
        <p:spPr/>
        <p:txBody>
          <a:bodyPr/>
          <a:lstStyle/>
          <a:p>
            <a:r>
              <a:rPr lang="en-US" dirty="0"/>
              <a:t>3. LIMPIEZA DE DATOS</a:t>
            </a:r>
          </a:p>
        </p:txBody>
      </p:sp>
      <p:pic>
        <p:nvPicPr>
          <p:cNvPr id="9" name="Picture 8">
            <a:extLst>
              <a:ext uri="{FF2B5EF4-FFF2-40B4-BE49-F238E27FC236}">
                <a16:creationId xmlns:a16="http://schemas.microsoft.com/office/drawing/2014/main" id="{E9F0DA0E-B29F-4F44-A1B3-C3BBDCF32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068" y="1085738"/>
            <a:ext cx="6793423" cy="5095067"/>
          </a:xfrm>
          <a:prstGeom prst="rect">
            <a:avLst/>
          </a:prstGeom>
        </p:spPr>
      </p:pic>
      <p:sp>
        <p:nvSpPr>
          <p:cNvPr id="10" name="TextBox 9">
            <a:extLst>
              <a:ext uri="{FF2B5EF4-FFF2-40B4-BE49-F238E27FC236}">
                <a16:creationId xmlns:a16="http://schemas.microsoft.com/office/drawing/2014/main" id="{662E04D2-FE63-40CA-BA2B-D7FC0B0DF5A2}"/>
              </a:ext>
            </a:extLst>
          </p:cNvPr>
          <p:cNvSpPr txBox="1"/>
          <p:nvPr/>
        </p:nvSpPr>
        <p:spPr>
          <a:xfrm>
            <a:off x="7184571" y="1023905"/>
            <a:ext cx="4656361" cy="4493538"/>
          </a:xfrm>
          <a:prstGeom prst="rect">
            <a:avLst/>
          </a:prstGeom>
          <a:noFill/>
          <a:ln w="50800">
            <a:solidFill>
              <a:srgbClr val="F9AB3F"/>
            </a:solidFill>
            <a:prstDash val="dashDot"/>
          </a:ln>
        </p:spPr>
        <p:txBody>
          <a:bodyPr wrap="square" rtlCol="0">
            <a:spAutoFit/>
          </a:bodyPr>
          <a:lstStyle/>
          <a:p>
            <a:pPr algn="ctr"/>
            <a:r>
              <a:rPr lang="en-US" sz="2600" b="1" dirty="0">
                <a:effectLst>
                  <a:outerShdw blurRad="38100" dist="38100" dir="2700000" algn="tl">
                    <a:srgbClr val="000000">
                      <a:alpha val="43137"/>
                    </a:srgbClr>
                  </a:outerShdw>
                </a:effectLst>
              </a:rPr>
              <a:t>Importancia</a:t>
            </a:r>
          </a:p>
          <a:p>
            <a:pPr algn="ctr"/>
            <a:r>
              <a:rPr lang="es-MX" sz="2600" dirty="0"/>
              <a:t>Mejorar la confianza de los resultados</a:t>
            </a:r>
          </a:p>
          <a:p>
            <a:pPr algn="ctr"/>
            <a:endParaRPr lang="es-MX" sz="2600" dirty="0"/>
          </a:p>
          <a:p>
            <a:pPr algn="ctr"/>
            <a:r>
              <a:rPr lang="es-MX" sz="2600" dirty="0"/>
              <a:t>Mejora la productividad</a:t>
            </a:r>
          </a:p>
          <a:p>
            <a:pPr algn="ctr"/>
            <a:endParaRPr lang="es-MX" sz="2600" dirty="0"/>
          </a:p>
          <a:p>
            <a:pPr algn="ctr"/>
            <a:r>
              <a:rPr lang="es-MX" sz="2600" dirty="0"/>
              <a:t>Organización</a:t>
            </a:r>
          </a:p>
          <a:p>
            <a:pPr algn="ctr"/>
            <a:endParaRPr lang="es-MX" sz="2600" dirty="0"/>
          </a:p>
          <a:p>
            <a:pPr algn="ctr"/>
            <a:r>
              <a:rPr lang="es-MX" sz="2600" dirty="0"/>
              <a:t>Evitar costos innecesarios.</a:t>
            </a:r>
          </a:p>
          <a:p>
            <a:pPr algn="ctr"/>
            <a:endParaRPr lang="es-MX" sz="2600" dirty="0"/>
          </a:p>
          <a:p>
            <a:pPr algn="ctr"/>
            <a:r>
              <a:rPr lang="es-MX" sz="2600" dirty="0"/>
              <a:t>Cartografía Mejorada</a:t>
            </a:r>
            <a:endParaRPr lang="en-US" sz="2000" dirty="0"/>
          </a:p>
        </p:txBody>
      </p:sp>
      <p:pic>
        <p:nvPicPr>
          <p:cNvPr id="3" name="Picture 2">
            <a:extLst>
              <a:ext uri="{FF2B5EF4-FFF2-40B4-BE49-F238E27FC236}">
                <a16:creationId xmlns:a16="http://schemas.microsoft.com/office/drawing/2014/main" id="{628988A7-527C-4A94-905A-FDBDFD24A5DB}"/>
              </a:ext>
            </a:extLst>
          </p:cNvPr>
          <p:cNvPicPr>
            <a:picLocks noChangeAspect="1"/>
          </p:cNvPicPr>
          <p:nvPr/>
        </p:nvPicPr>
        <p:blipFill>
          <a:blip r:embed="rId3"/>
          <a:stretch>
            <a:fillRect/>
          </a:stretch>
        </p:blipFill>
        <p:spPr>
          <a:xfrm>
            <a:off x="9236978" y="5643153"/>
            <a:ext cx="2743438" cy="1075305"/>
          </a:xfrm>
          <a:prstGeom prst="rect">
            <a:avLst/>
          </a:prstGeom>
        </p:spPr>
      </p:pic>
    </p:spTree>
    <p:extLst>
      <p:ext uri="{BB962C8B-B14F-4D97-AF65-F5344CB8AC3E}">
        <p14:creationId xmlns:p14="http://schemas.microsoft.com/office/powerpoint/2010/main" val="238911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60C2-BEA1-47EB-9D6D-4DE2397309DF}"/>
              </a:ext>
            </a:extLst>
          </p:cNvPr>
          <p:cNvSpPr>
            <a:spLocks noGrp="1"/>
          </p:cNvSpPr>
          <p:nvPr>
            <p:ph type="title"/>
          </p:nvPr>
        </p:nvSpPr>
        <p:spPr/>
        <p:txBody>
          <a:bodyPr/>
          <a:lstStyle/>
          <a:p>
            <a:r>
              <a:rPr lang="en-US" dirty="0"/>
              <a:t>4. </a:t>
            </a:r>
            <a:r>
              <a:rPr lang="en-US" dirty="0" err="1"/>
              <a:t>Analizar</a:t>
            </a:r>
            <a:r>
              <a:rPr lang="en-US" dirty="0"/>
              <a:t> los </a:t>
            </a:r>
            <a:r>
              <a:rPr lang="en-US" dirty="0" err="1"/>
              <a:t>datos</a:t>
            </a:r>
            <a:endParaRPr lang="en-US" dirty="0"/>
          </a:p>
        </p:txBody>
      </p:sp>
      <p:sp>
        <p:nvSpPr>
          <p:cNvPr id="4" name="Google Shape;318;p21">
            <a:extLst>
              <a:ext uri="{FF2B5EF4-FFF2-40B4-BE49-F238E27FC236}">
                <a16:creationId xmlns:a16="http://schemas.microsoft.com/office/drawing/2014/main" id="{79BAA968-C11C-4230-ACCD-D03B27802D38}"/>
              </a:ext>
            </a:extLst>
          </p:cNvPr>
          <p:cNvSpPr txBox="1">
            <a:spLocks/>
          </p:cNvSpPr>
          <p:nvPr/>
        </p:nvSpPr>
        <p:spPr>
          <a:xfrm>
            <a:off x="-167746" y="764693"/>
            <a:ext cx="8917308" cy="736282"/>
          </a:xfrm>
          <a:prstGeom prst="rect">
            <a:avLst/>
          </a:prstGeom>
          <a:noFill/>
          <a:ln>
            <a:noFill/>
          </a:ln>
        </p:spPr>
        <p:txBody>
          <a:bodyPr spcFirstLastPara="1" vert="horz" wrap="square" lIns="91425" tIns="45700" rIns="91425" bIns="4570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7285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285D"/>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285D"/>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lnSpc>
                <a:spcPct val="100000"/>
              </a:lnSpc>
              <a:spcBef>
                <a:spcPts val="0"/>
              </a:spcBef>
              <a:buSzPts val="2000"/>
              <a:defRPr/>
            </a:pPr>
            <a:r>
              <a:rPr lang="es-MX" sz="2600" b="1" dirty="0">
                <a:solidFill>
                  <a:srgbClr val="F9AB3F"/>
                </a:solidFill>
                <a:effectLst>
                  <a:outerShdw blurRad="38100" dist="38100" dir="2700000" algn="tl">
                    <a:srgbClr val="000000">
                      <a:alpha val="43137"/>
                    </a:srgbClr>
                  </a:outerShdw>
                </a:effectLst>
                <a:latin typeface="Arial"/>
                <a:ea typeface="Arial"/>
                <a:cs typeface="Arial"/>
                <a:sym typeface="Arial"/>
              </a:rPr>
              <a:t>¿QUÉ HACEMOS CON LOS DATOS?</a:t>
            </a:r>
            <a:r>
              <a:rPr kumimoji="0" lang="en-US" sz="2000" b="0" i="0" u="none" strike="noStrike" kern="1200" cap="none" spc="0" normalizeH="0" baseline="0" noProof="0" dirty="0">
                <a:ln>
                  <a:noFill/>
                </a:ln>
                <a:solidFill>
                  <a:srgbClr val="17285D"/>
                </a:solidFill>
                <a:effectLst/>
                <a:uLnTx/>
                <a:uFillTx/>
                <a:latin typeface="Arial"/>
                <a:ea typeface="Arial"/>
                <a:cs typeface="Arial"/>
                <a:sym typeface="Arial"/>
              </a:rPr>
              <a:t> </a:t>
            </a:r>
            <a:endParaRPr kumimoji="0" lang="en-US" sz="2800"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endParaRPr>
          </a:p>
        </p:txBody>
      </p:sp>
      <p:sp>
        <p:nvSpPr>
          <p:cNvPr id="5" name="Google Shape;319;p21">
            <a:extLst>
              <a:ext uri="{FF2B5EF4-FFF2-40B4-BE49-F238E27FC236}">
                <a16:creationId xmlns:a16="http://schemas.microsoft.com/office/drawing/2014/main" id="{3B1852B7-644E-4534-8C89-8C076F6E7C6F}"/>
              </a:ext>
            </a:extLst>
          </p:cNvPr>
          <p:cNvSpPr txBox="1">
            <a:spLocks/>
          </p:cNvSpPr>
          <p:nvPr/>
        </p:nvSpPr>
        <p:spPr>
          <a:xfrm>
            <a:off x="162582" y="1500975"/>
            <a:ext cx="8537978" cy="4329948"/>
          </a:xfrm>
          <a:prstGeom prst="rect">
            <a:avLst/>
          </a:prstGeom>
          <a:noFill/>
          <a:ln>
            <a:noFill/>
          </a:ln>
        </p:spPr>
        <p:txBody>
          <a:bodyPr spcFirstLastPara="1" wrap="square" lIns="0" tIns="45700" rIns="0"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285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285D"/>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285D"/>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SzPct val="100000"/>
              <a:buNone/>
              <a:defRPr/>
            </a:pPr>
            <a:r>
              <a:rPr lang="en-US" b="1" dirty="0" err="1">
                <a:solidFill>
                  <a:srgbClr val="000000"/>
                </a:solidFill>
              </a:rPr>
              <a:t>Compilación</a:t>
            </a:r>
            <a:r>
              <a:rPr lang="en-US" b="1" dirty="0">
                <a:solidFill>
                  <a:srgbClr val="000000"/>
                </a:solidFill>
              </a:rPr>
              <a:t>:</a:t>
            </a:r>
            <a:r>
              <a:rPr lang="es-MX" dirty="0">
                <a:solidFill>
                  <a:srgbClr val="000000"/>
                </a:solidFill>
              </a:rPr>
              <a:t>Recibir todos los datos en un formulario listo para usar, desagregar los datos según sea necesario</a:t>
            </a:r>
          </a:p>
          <a:p>
            <a:pPr marL="0" lvl="0" indent="0">
              <a:lnSpc>
                <a:spcPct val="100000"/>
              </a:lnSpc>
              <a:spcBef>
                <a:spcPts val="0"/>
              </a:spcBef>
              <a:buSzPct val="100000"/>
              <a:buNone/>
              <a:defRPr/>
            </a:pPr>
            <a:r>
              <a:rPr lang="en-US" b="1" dirty="0" err="1">
                <a:solidFill>
                  <a:srgbClr val="000000"/>
                </a:solidFill>
              </a:rPr>
              <a:t>Clasificar</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lang="es-MX" dirty="0">
                <a:solidFill>
                  <a:srgbClr val="000000"/>
                </a:solidFill>
              </a:rPr>
              <a:t>Datos de grupo según: Rendimiento académico, Seguridad escolar, Entorno Escolar, Participación de los padres, etc.</a:t>
            </a:r>
          </a:p>
          <a:p>
            <a:pPr marL="0" lvl="0" indent="0">
              <a:lnSpc>
                <a:spcPct val="100000"/>
              </a:lnSpc>
              <a:spcBef>
                <a:spcPts val="0"/>
              </a:spcBef>
              <a:buSzPct val="100000"/>
              <a:buNone/>
              <a:defRPr/>
            </a:pPr>
            <a:r>
              <a:rPr kumimoji="0" lang="en-US"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Reportar</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s-MX" dirty="0">
                <a:solidFill>
                  <a:srgbClr val="000000"/>
                </a:solidFill>
              </a:rPr>
              <a:t>Proporcione información narrativa clara y concisa, cuadros y gráficos fáciles de entender, identifique tendencias y posibles señales de alerta.</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endParaRPr>
          </a:p>
          <a:p>
            <a:pPr marL="0" lvl="0" indent="0">
              <a:lnSpc>
                <a:spcPct val="100000"/>
              </a:lnSpc>
              <a:spcBef>
                <a:spcPts val="768"/>
              </a:spcBef>
              <a:buSzPct val="100000"/>
              <a:buNone/>
              <a:defRPr/>
            </a:pPr>
            <a:r>
              <a:rPr kumimoji="0" lang="en-US"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Analizar</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s-MX" dirty="0">
                <a:solidFill>
                  <a:srgbClr val="000000"/>
                </a:solidFill>
              </a:rPr>
              <a:t>¡El paso que requiere más mano de obra y el más importante! El equipo debe ponerse de acuerdo antes de sacar conclusiones o escribir el plan.</a:t>
            </a:r>
            <a:endParaRPr kumimoji="0" lang="en-US"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endParaRPr>
          </a:p>
        </p:txBody>
      </p:sp>
      <p:sp>
        <p:nvSpPr>
          <p:cNvPr id="6" name="Google Shape;320;p21">
            <a:extLst>
              <a:ext uri="{FF2B5EF4-FFF2-40B4-BE49-F238E27FC236}">
                <a16:creationId xmlns:a16="http://schemas.microsoft.com/office/drawing/2014/main" id="{1FCAD024-C9EB-4B65-B9C3-A3534C58D7F0}"/>
              </a:ext>
            </a:extLst>
          </p:cNvPr>
          <p:cNvSpPr txBox="1">
            <a:spLocks/>
          </p:cNvSpPr>
          <p:nvPr/>
        </p:nvSpPr>
        <p:spPr>
          <a:xfrm>
            <a:off x="12259018" y="4433884"/>
            <a:ext cx="4639736" cy="736282"/>
          </a:xfrm>
          <a:prstGeom prst="rect">
            <a:avLst/>
          </a:prstGeom>
          <a:noFill/>
          <a:ln>
            <a:noFill/>
          </a:ln>
        </p:spPr>
        <p:txBody>
          <a:bodyPr spcFirstLastPara="1" wrap="square" lIns="91425" tIns="45700" rIns="91425" bIns="45700" anchor="ctr" anchorCtr="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285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285D"/>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285D"/>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ts val="2000"/>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a:ea typeface="Arial"/>
                <a:cs typeface="Arial"/>
                <a:sym typeface="Arial"/>
              </a:rPr>
              <a:t>GUIDING QUESTIONS FOR DATA ANALYSIS</a:t>
            </a:r>
            <a:endParaRPr kumimoji="0" lang="en-US" sz="2400" b="0" i="0" u="none" strike="noStrike" kern="1200" cap="none" spc="0" normalizeH="0" baseline="0" noProof="0" dirty="0">
              <a:ln>
                <a:noFill/>
              </a:ln>
              <a:solidFill>
                <a:srgbClr val="17285D"/>
              </a:solidFill>
              <a:effectLst/>
              <a:uLnTx/>
              <a:uFillTx/>
              <a:latin typeface="Arial"/>
              <a:ea typeface="Arial"/>
              <a:cs typeface="Arial"/>
              <a:sym typeface="Arial"/>
            </a:endParaRPr>
          </a:p>
        </p:txBody>
      </p:sp>
      <p:sp>
        <p:nvSpPr>
          <p:cNvPr id="7" name="Google Shape;321;p21">
            <a:extLst>
              <a:ext uri="{FF2B5EF4-FFF2-40B4-BE49-F238E27FC236}">
                <a16:creationId xmlns:a16="http://schemas.microsoft.com/office/drawing/2014/main" id="{0C9DA786-8B60-4EDC-AD6D-D575B24971CE}"/>
              </a:ext>
            </a:extLst>
          </p:cNvPr>
          <p:cNvSpPr txBox="1">
            <a:spLocks/>
          </p:cNvSpPr>
          <p:nvPr/>
        </p:nvSpPr>
        <p:spPr>
          <a:xfrm>
            <a:off x="11839074" y="5855569"/>
            <a:ext cx="5059680" cy="2910821"/>
          </a:xfrm>
          <a:prstGeom prst="rect">
            <a:avLst/>
          </a:prstGeom>
          <a:noFill/>
          <a:ln>
            <a:noFill/>
          </a:ln>
        </p:spPr>
        <p:txBody>
          <a:bodyPr spcFirstLastPara="1" wrap="square" lIns="0" tIns="45700" rIns="0" bIns="45700" anchor="t" anchorCtr="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7285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285D"/>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285D"/>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3146" marR="427292"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pPr>
            <a:r>
              <a:rPr kumimoji="0" lang="en-US" sz="4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What are the gaps identified by the planning team between the current state of the school and  the desired level of performance/vision for reform?</a:t>
            </a:r>
            <a:endParaRPr kumimoji="0" lang="en-US" sz="2800"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endParaRPr>
          </a:p>
          <a:p>
            <a:pPr marL="683146" marR="427292" lvl="0" indent="0" algn="l" defTabSz="914400" rtl="0" eaLnBrk="1" fontAlgn="auto" latinLnBrk="0" hangingPunct="1">
              <a:lnSpc>
                <a:spcPct val="100000"/>
              </a:lnSpc>
              <a:spcBef>
                <a:spcPts val="163"/>
              </a:spcBef>
              <a:spcAft>
                <a:spcPts val="0"/>
              </a:spcAft>
              <a:buClrTx/>
              <a:buSzPct val="100000"/>
              <a:buFont typeface="Arial" panose="020B0604020202020204" pitchFamily="34" charset="0"/>
              <a:buNone/>
              <a:tabLst/>
              <a:defRPr/>
            </a:pPr>
            <a:r>
              <a:rPr kumimoji="0" lang="en-US" sz="4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4300"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endParaRPr>
          </a:p>
          <a:p>
            <a:pPr marL="701370" marR="396265" lvl="0" indent="0" algn="l" defTabSz="914400" rtl="0" eaLnBrk="1" fontAlgn="auto" latinLnBrk="0" hangingPunct="1">
              <a:lnSpc>
                <a:spcPct val="100000"/>
              </a:lnSpc>
              <a:spcBef>
                <a:spcPts val="70"/>
              </a:spcBef>
              <a:spcAft>
                <a:spcPts val="0"/>
              </a:spcAft>
              <a:buClrTx/>
              <a:buSzPct val="100000"/>
              <a:buFont typeface="Arial" panose="020B0604020202020204" pitchFamily="34" charset="0"/>
              <a:buNone/>
              <a:tabLst/>
              <a:defRPr/>
            </a:pPr>
            <a:r>
              <a:rPr kumimoji="0" lang="en-US" sz="4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How does the planning team suggest that the data be shared with students, parents, teachers,  and the community at large?</a:t>
            </a:r>
            <a:endParaRPr kumimoji="0" lang="en-US" sz="2800"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endParaRPr>
          </a:p>
          <a:p>
            <a:pPr marL="701370" marR="396265" lvl="0" indent="0" algn="l" defTabSz="914400" rtl="0" eaLnBrk="1" fontAlgn="auto" latinLnBrk="0" hangingPunct="1">
              <a:lnSpc>
                <a:spcPct val="100000"/>
              </a:lnSpc>
              <a:spcBef>
                <a:spcPts val="70"/>
              </a:spcBef>
              <a:spcAft>
                <a:spcPts val="0"/>
              </a:spcAft>
              <a:buClrTx/>
              <a:buSzPct val="100000"/>
              <a:buFont typeface="Arial" panose="020B0604020202020204" pitchFamily="34" charset="0"/>
              <a:buNone/>
              <a:tabLst/>
              <a:defRPr/>
            </a:pPr>
            <a:r>
              <a:rPr kumimoji="0" lang="en-US" sz="4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4300"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endParaRPr>
          </a:p>
          <a:p>
            <a:pPr marL="697446" marR="333959" lvl="0" indent="0" algn="l" defTabSz="914400" rtl="0" eaLnBrk="1" fontAlgn="auto" latinLnBrk="0" hangingPunct="1">
              <a:lnSpc>
                <a:spcPct val="100000"/>
              </a:lnSpc>
              <a:spcBef>
                <a:spcPts val="58"/>
              </a:spcBef>
              <a:spcAft>
                <a:spcPts val="0"/>
              </a:spcAft>
              <a:buClrTx/>
              <a:buSzPct val="100000"/>
              <a:buFont typeface="Arial" panose="020B0604020202020204" pitchFamily="34" charset="0"/>
              <a:buNone/>
              <a:tabLst/>
              <a:defRPr/>
            </a:pPr>
            <a:r>
              <a:rPr kumimoji="0" lang="en-US" sz="4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What additional sources of data does the planning team recommend to be collected to inform  the evaluation of the planned services? Who will be responsible and how will they be collected? </a:t>
            </a:r>
            <a:endParaRPr kumimoji="0" lang="en-US" sz="4300"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endParaRPr>
          </a:p>
          <a:p>
            <a:pPr marL="91440" marR="0" lvl="0" indent="-91440" algn="l" defTabSz="914400" rtl="0" eaLnBrk="1" fontAlgn="auto" latinLnBrk="0" hangingPunct="1">
              <a:lnSpc>
                <a:spcPct val="100000"/>
              </a:lnSpc>
              <a:spcBef>
                <a:spcPts val="1200"/>
              </a:spcBef>
              <a:spcAft>
                <a:spcPts val="0"/>
              </a:spcAft>
              <a:buClrTx/>
              <a:buSzPct val="100000"/>
              <a:buFont typeface="Arial" panose="020B0604020202020204" pitchFamily="34" charset="0"/>
              <a:buChar char=" "/>
              <a:tabLst/>
              <a:defRPr/>
            </a:pPr>
            <a:br>
              <a:rPr kumimoji="0" lang="en-US" sz="2800" b="0" i="0" u="none" strike="noStrike" kern="1200" cap="none" spc="0" normalizeH="0" baseline="0" noProof="0" dirty="0">
                <a:ln>
                  <a:noFill/>
                </a:ln>
                <a:solidFill>
                  <a:srgbClr val="17285D"/>
                </a:solidFill>
                <a:effectLst/>
                <a:uLnTx/>
                <a:uFillTx/>
                <a:latin typeface="Calibri" panose="020F0502020204030204" pitchFamily="34" charset="0"/>
                <a:ea typeface="+mn-ea"/>
                <a:cs typeface="Calibri" panose="020F0502020204030204" pitchFamily="34" charset="0"/>
              </a:rPr>
            </a:b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5FCEF2E3-8F81-40DA-A124-EDF78B5864C7}"/>
              </a:ext>
            </a:extLst>
          </p:cNvPr>
          <p:cNvSpPr txBox="1"/>
          <p:nvPr/>
        </p:nvSpPr>
        <p:spPr>
          <a:xfrm>
            <a:off x="8776446" y="924789"/>
            <a:ext cx="3330800" cy="4708981"/>
          </a:xfrm>
          <a:prstGeom prst="rect">
            <a:avLst/>
          </a:prstGeom>
          <a:solidFill>
            <a:srgbClr val="F9AB3F"/>
          </a:solidFill>
          <a:ln w="57150">
            <a:solidFill>
              <a:srgbClr val="17285D"/>
            </a:solidFill>
            <a:prstDash val="dash"/>
          </a:ln>
        </p:spPr>
        <p:txBody>
          <a:bodyPr wrap="square" rtlCol="0">
            <a:spAutoFit/>
          </a:bodyPr>
          <a:lstStyle/>
          <a:p>
            <a:pPr algn="ctr"/>
            <a:r>
              <a:rPr lang="es-MX" sz="3000" b="1" dirty="0">
                <a:solidFill>
                  <a:schemeClr val="bg1"/>
                </a:solidFill>
              </a:rPr>
              <a:t>Análisis:</a:t>
            </a:r>
          </a:p>
          <a:p>
            <a:pPr algn="ctr"/>
            <a:r>
              <a:rPr lang="es-MX" sz="3000" b="1" dirty="0">
                <a:solidFill>
                  <a:schemeClr val="bg1"/>
                </a:solidFill>
              </a:rPr>
              <a:t>La acción de buscar tendencias o patrones en conjuntos de datos</a:t>
            </a:r>
          </a:p>
          <a:p>
            <a:pPr algn="ctr"/>
            <a:r>
              <a:rPr lang="es-MX" sz="3000" b="1" dirty="0">
                <a:solidFill>
                  <a:schemeClr val="bg1"/>
                </a:solidFill>
              </a:rPr>
              <a:t>Y</a:t>
            </a:r>
          </a:p>
          <a:p>
            <a:pPr algn="ctr"/>
            <a:r>
              <a:rPr lang="es-MX" sz="3000" b="1" dirty="0">
                <a:solidFill>
                  <a:schemeClr val="bg1"/>
                </a:solidFill>
              </a:rPr>
              <a:t>haciendo preguntas.</a:t>
            </a:r>
            <a:endParaRPr lang="en-US" sz="3000" dirty="0">
              <a:solidFill>
                <a:schemeClr val="bg1"/>
              </a:solidFill>
            </a:endParaRPr>
          </a:p>
        </p:txBody>
      </p:sp>
      <p:pic>
        <p:nvPicPr>
          <p:cNvPr id="8" name="Picture 7">
            <a:extLst>
              <a:ext uri="{FF2B5EF4-FFF2-40B4-BE49-F238E27FC236}">
                <a16:creationId xmlns:a16="http://schemas.microsoft.com/office/drawing/2014/main" id="{5A938D46-5EBF-415B-B7FC-C759B7B880E9}"/>
              </a:ext>
            </a:extLst>
          </p:cNvPr>
          <p:cNvPicPr>
            <a:picLocks noChangeAspect="1"/>
          </p:cNvPicPr>
          <p:nvPr/>
        </p:nvPicPr>
        <p:blipFill>
          <a:blip r:embed="rId2"/>
          <a:stretch>
            <a:fillRect/>
          </a:stretch>
        </p:blipFill>
        <p:spPr>
          <a:xfrm>
            <a:off x="9236978" y="5682329"/>
            <a:ext cx="2743438" cy="882421"/>
          </a:xfrm>
          <a:prstGeom prst="rect">
            <a:avLst/>
          </a:prstGeom>
        </p:spPr>
      </p:pic>
    </p:spTree>
    <p:extLst>
      <p:ext uri="{BB962C8B-B14F-4D97-AF65-F5344CB8AC3E}">
        <p14:creationId xmlns:p14="http://schemas.microsoft.com/office/powerpoint/2010/main" val="3391949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60C2-BEA1-47EB-9D6D-4DE2397309DF}"/>
              </a:ext>
            </a:extLst>
          </p:cNvPr>
          <p:cNvSpPr>
            <a:spLocks noGrp="1"/>
          </p:cNvSpPr>
          <p:nvPr>
            <p:ph type="title"/>
          </p:nvPr>
        </p:nvSpPr>
        <p:spPr/>
        <p:txBody>
          <a:bodyPr/>
          <a:lstStyle/>
          <a:p>
            <a:r>
              <a:rPr lang="es-MX" dirty="0"/>
              <a:t>5. Visualizar y compartir resultados</a:t>
            </a:r>
            <a:endParaRPr lang="en-US" dirty="0"/>
          </a:p>
        </p:txBody>
      </p:sp>
      <p:pic>
        <p:nvPicPr>
          <p:cNvPr id="8" name="Picture 7">
            <a:extLst>
              <a:ext uri="{FF2B5EF4-FFF2-40B4-BE49-F238E27FC236}">
                <a16:creationId xmlns:a16="http://schemas.microsoft.com/office/drawing/2014/main" id="{44C1C4E2-BFE5-4933-AB2B-9126A99D9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08" y="911954"/>
            <a:ext cx="5546670" cy="5471034"/>
          </a:xfrm>
          <a:prstGeom prst="rect">
            <a:avLst/>
          </a:prstGeom>
        </p:spPr>
      </p:pic>
      <p:pic>
        <p:nvPicPr>
          <p:cNvPr id="10" name="Picture 9">
            <a:extLst>
              <a:ext uri="{FF2B5EF4-FFF2-40B4-BE49-F238E27FC236}">
                <a16:creationId xmlns:a16="http://schemas.microsoft.com/office/drawing/2014/main" id="{E092EB65-0B3E-46B4-ADB3-F9D1F5E0A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682" y="1049340"/>
            <a:ext cx="6069609" cy="3414155"/>
          </a:xfrm>
          <a:prstGeom prst="rect">
            <a:avLst/>
          </a:prstGeom>
        </p:spPr>
      </p:pic>
      <p:sp>
        <p:nvSpPr>
          <p:cNvPr id="11" name="TextBox 10">
            <a:extLst>
              <a:ext uri="{FF2B5EF4-FFF2-40B4-BE49-F238E27FC236}">
                <a16:creationId xmlns:a16="http://schemas.microsoft.com/office/drawing/2014/main" id="{A101ED0E-3125-4C10-A2D3-E36AB8158C9F}"/>
              </a:ext>
            </a:extLst>
          </p:cNvPr>
          <p:cNvSpPr txBox="1"/>
          <p:nvPr/>
        </p:nvSpPr>
        <p:spPr>
          <a:xfrm>
            <a:off x="5926682" y="4597884"/>
            <a:ext cx="5900291" cy="1785104"/>
          </a:xfrm>
          <a:prstGeom prst="rect">
            <a:avLst/>
          </a:prstGeom>
          <a:noFill/>
        </p:spPr>
        <p:txBody>
          <a:bodyPr wrap="square" rtlCol="0">
            <a:spAutoFit/>
          </a:bodyPr>
          <a:lstStyle/>
          <a:p>
            <a:r>
              <a:rPr lang="en-US" sz="2200" b="1" dirty="0" err="1">
                <a:solidFill>
                  <a:srgbClr val="4F81BD"/>
                </a:solidFill>
              </a:rPr>
              <a:t>Información</a:t>
            </a:r>
            <a:r>
              <a:rPr lang="en-US" sz="2200" b="1" dirty="0">
                <a:solidFill>
                  <a:srgbClr val="4F81BD"/>
                </a:solidFill>
              </a:rPr>
              <a:t> </a:t>
            </a:r>
            <a:r>
              <a:rPr lang="en-US" sz="2200" b="1" dirty="0" err="1">
                <a:solidFill>
                  <a:srgbClr val="4F81BD"/>
                </a:solidFill>
              </a:rPr>
              <a:t>compartida</a:t>
            </a:r>
            <a:r>
              <a:rPr lang="en-US" sz="2200" b="1" dirty="0">
                <a:solidFill>
                  <a:srgbClr val="4F81BD"/>
                </a:solidFill>
              </a:rPr>
              <a:t>:</a:t>
            </a:r>
          </a:p>
          <a:p>
            <a:pPr marL="342900" indent="-342900">
              <a:buFont typeface="Arial" panose="020B0604020202020204" pitchFamily="34" charset="0"/>
              <a:buChar char="•"/>
            </a:pPr>
            <a:r>
              <a:rPr lang="es-MX" sz="2200" b="1" dirty="0">
                <a:solidFill>
                  <a:srgbClr val="4F81BD"/>
                </a:solidFill>
              </a:rPr>
              <a:t>Aumenta la comprensión del tema</a:t>
            </a:r>
          </a:p>
          <a:p>
            <a:pPr marL="342900" indent="-342900">
              <a:buFont typeface="Arial" panose="020B0604020202020204" pitchFamily="34" charset="0"/>
              <a:buChar char="•"/>
            </a:pPr>
            <a:r>
              <a:rPr lang="es-MX" sz="2200" b="1" dirty="0">
                <a:solidFill>
                  <a:srgbClr val="4F81BD"/>
                </a:solidFill>
              </a:rPr>
              <a:t>Es informativo</a:t>
            </a:r>
          </a:p>
          <a:p>
            <a:pPr marL="342900" indent="-342900">
              <a:buFont typeface="Arial" panose="020B0604020202020204" pitchFamily="34" charset="0"/>
              <a:buChar char="•"/>
            </a:pPr>
            <a:r>
              <a:rPr lang="es-MX" sz="2200" b="1" dirty="0">
                <a:solidFill>
                  <a:srgbClr val="4F81BD"/>
                </a:solidFill>
              </a:rPr>
              <a:t>Puede ser accionable</a:t>
            </a:r>
          </a:p>
          <a:p>
            <a:pPr marL="342900" indent="-342900">
              <a:buFont typeface="Arial" panose="020B0604020202020204" pitchFamily="34" charset="0"/>
              <a:buChar char="•"/>
            </a:pPr>
            <a:r>
              <a:rPr lang="es-MX" sz="2200" b="1" dirty="0">
                <a:solidFill>
                  <a:srgbClr val="4F81BD"/>
                </a:solidFill>
              </a:rPr>
              <a:t>Puede reflejar la voz</a:t>
            </a:r>
            <a:endParaRPr lang="en-US" sz="2200" b="1" dirty="0">
              <a:solidFill>
                <a:srgbClr val="4F81BD"/>
              </a:solidFill>
            </a:endParaRPr>
          </a:p>
        </p:txBody>
      </p:sp>
      <p:pic>
        <p:nvPicPr>
          <p:cNvPr id="3" name="Picture 2">
            <a:extLst>
              <a:ext uri="{FF2B5EF4-FFF2-40B4-BE49-F238E27FC236}">
                <a16:creationId xmlns:a16="http://schemas.microsoft.com/office/drawing/2014/main" id="{C5248054-819F-407A-AE41-999A61F82A31}"/>
              </a:ext>
            </a:extLst>
          </p:cNvPr>
          <p:cNvPicPr>
            <a:picLocks noChangeAspect="1"/>
          </p:cNvPicPr>
          <p:nvPr/>
        </p:nvPicPr>
        <p:blipFill>
          <a:blip r:embed="rId4"/>
          <a:stretch>
            <a:fillRect/>
          </a:stretch>
        </p:blipFill>
        <p:spPr>
          <a:xfrm>
            <a:off x="9236978" y="5490436"/>
            <a:ext cx="2743438" cy="1201016"/>
          </a:xfrm>
          <a:prstGeom prst="rect">
            <a:avLst/>
          </a:prstGeom>
        </p:spPr>
      </p:pic>
    </p:spTree>
    <p:extLst>
      <p:ext uri="{BB962C8B-B14F-4D97-AF65-F5344CB8AC3E}">
        <p14:creationId xmlns:p14="http://schemas.microsoft.com/office/powerpoint/2010/main" val="3210870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C7BE7-F4B7-43C2-91DA-BE76A67CC257}"/>
              </a:ext>
            </a:extLst>
          </p:cNvPr>
          <p:cNvSpPr>
            <a:spLocks noGrp="1"/>
          </p:cNvSpPr>
          <p:nvPr>
            <p:ph type="ctrTitle"/>
          </p:nvPr>
        </p:nvSpPr>
        <p:spPr>
          <a:xfrm>
            <a:off x="446248" y="3861353"/>
            <a:ext cx="9739309" cy="659341"/>
          </a:xfrm>
        </p:spPr>
        <p:txBody>
          <a:bodyPr/>
          <a:lstStyle/>
          <a:p>
            <a:r>
              <a:rPr lang="es-ES" sz="4200" dirty="0"/>
              <a:t>ANÁLISIS DE DATOS / áreas de NECESIDAD DEL DISTRITO</a:t>
            </a:r>
            <a:endParaRPr lang="en-US" sz="4200" dirty="0"/>
          </a:p>
        </p:txBody>
      </p:sp>
      <p:sp>
        <p:nvSpPr>
          <p:cNvPr id="3" name="Subtitle 2">
            <a:extLst>
              <a:ext uri="{FF2B5EF4-FFF2-40B4-BE49-F238E27FC236}">
                <a16:creationId xmlns:a16="http://schemas.microsoft.com/office/drawing/2014/main" id="{AE23187E-8E79-488B-BEAD-F7B1E21C99B1}"/>
              </a:ext>
            </a:extLst>
          </p:cNvPr>
          <p:cNvSpPr>
            <a:spLocks noGrp="1"/>
          </p:cNvSpPr>
          <p:nvPr>
            <p:ph type="subTitle" idx="1"/>
          </p:nvPr>
        </p:nvSpPr>
        <p:spPr>
          <a:xfrm>
            <a:off x="571754" y="4703552"/>
            <a:ext cx="8917990" cy="497594"/>
          </a:xfrm>
        </p:spPr>
        <p:txBody>
          <a:bodyPr/>
          <a:lstStyle/>
          <a:p>
            <a:r>
              <a:rPr lang="es-MX" dirty="0"/>
              <a:t>Desarrollo de LCAP de tres años 2024-2027</a:t>
            </a:r>
            <a:endParaRPr lang="en-US" dirty="0"/>
          </a:p>
        </p:txBody>
      </p:sp>
      <p:sp>
        <p:nvSpPr>
          <p:cNvPr id="5" name="Text Placeholder 4">
            <a:extLst>
              <a:ext uri="{FF2B5EF4-FFF2-40B4-BE49-F238E27FC236}">
                <a16:creationId xmlns:a16="http://schemas.microsoft.com/office/drawing/2014/main" id="{98DE3AEB-7377-47E1-9389-C9EDD303514E}"/>
              </a:ext>
            </a:extLst>
          </p:cNvPr>
          <p:cNvSpPr>
            <a:spLocks noGrp="1"/>
          </p:cNvSpPr>
          <p:nvPr>
            <p:ph type="body" sz="quarter" idx="11"/>
          </p:nvPr>
        </p:nvSpPr>
        <p:spPr>
          <a:xfrm>
            <a:off x="580851" y="5384004"/>
            <a:ext cx="6896273" cy="368125"/>
          </a:xfrm>
        </p:spPr>
        <p:txBody>
          <a:bodyPr>
            <a:normAutofit fontScale="85000" lnSpcReduction="10000"/>
          </a:bodyPr>
          <a:lstStyle/>
          <a:p>
            <a:r>
              <a:rPr lang="es-MX" dirty="0"/>
              <a:t>LCAP | Participación de socios educativos | 9 de febrero del año 2024</a:t>
            </a:r>
            <a:endParaRPr lang="en-US" dirty="0"/>
          </a:p>
        </p:txBody>
      </p:sp>
      <p:pic>
        <p:nvPicPr>
          <p:cNvPr id="4" name="Picture 3">
            <a:extLst>
              <a:ext uri="{FF2B5EF4-FFF2-40B4-BE49-F238E27FC236}">
                <a16:creationId xmlns:a16="http://schemas.microsoft.com/office/drawing/2014/main" id="{F9763F50-7594-42E2-83D1-238F73F1D506}"/>
              </a:ext>
            </a:extLst>
          </p:cNvPr>
          <p:cNvPicPr>
            <a:picLocks noChangeAspect="1"/>
          </p:cNvPicPr>
          <p:nvPr/>
        </p:nvPicPr>
        <p:blipFill>
          <a:blip r:embed="rId3"/>
          <a:stretch>
            <a:fillRect/>
          </a:stretch>
        </p:blipFill>
        <p:spPr>
          <a:xfrm>
            <a:off x="0" y="6284976"/>
            <a:ext cx="12192000" cy="573024"/>
          </a:xfrm>
          <a:prstGeom prst="rect">
            <a:avLst/>
          </a:prstGeom>
        </p:spPr>
      </p:pic>
      <p:pic>
        <p:nvPicPr>
          <p:cNvPr id="7" name="Picture 6">
            <a:extLst>
              <a:ext uri="{FF2B5EF4-FFF2-40B4-BE49-F238E27FC236}">
                <a16:creationId xmlns:a16="http://schemas.microsoft.com/office/drawing/2014/main" id="{914D20EC-3BFB-4AE8-88E3-5E32437524F2}"/>
              </a:ext>
            </a:extLst>
          </p:cNvPr>
          <p:cNvPicPr>
            <a:picLocks noChangeAspect="1"/>
          </p:cNvPicPr>
          <p:nvPr/>
        </p:nvPicPr>
        <p:blipFill>
          <a:blip r:embed="rId4"/>
          <a:stretch>
            <a:fillRect/>
          </a:stretch>
        </p:blipFill>
        <p:spPr>
          <a:xfrm>
            <a:off x="10368116" y="4520694"/>
            <a:ext cx="1823884" cy="1628468"/>
          </a:xfrm>
          <a:prstGeom prst="rect">
            <a:avLst/>
          </a:prstGeom>
        </p:spPr>
      </p:pic>
    </p:spTree>
    <p:extLst>
      <p:ext uri="{BB962C8B-B14F-4D97-AF65-F5344CB8AC3E}">
        <p14:creationId xmlns:p14="http://schemas.microsoft.com/office/powerpoint/2010/main" val="4243735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60D28-FB32-4E7A-DB50-5336885740F5}"/>
              </a:ext>
            </a:extLst>
          </p:cNvPr>
          <p:cNvSpPr>
            <a:spLocks noGrp="1"/>
          </p:cNvSpPr>
          <p:nvPr>
            <p:ph type="title"/>
          </p:nvPr>
        </p:nvSpPr>
        <p:spPr>
          <a:xfrm>
            <a:off x="100264" y="233395"/>
            <a:ext cx="11893872" cy="1325563"/>
          </a:xfrm>
        </p:spPr>
        <p:txBody>
          <a:bodyPr>
            <a:normAutofit/>
          </a:bodyPr>
          <a:lstStyle/>
          <a:p>
            <a:pPr algn="ctr"/>
            <a:r>
              <a:rPr lang="en-US" sz="3600" dirty="0" err="1">
                <a:latin typeface="Calibri"/>
                <a:ea typeface="Calibri"/>
                <a:cs typeface="Calibri"/>
              </a:rPr>
              <a:t>Áreas</a:t>
            </a:r>
            <a:r>
              <a:rPr lang="en-US" sz="3600" dirty="0">
                <a:latin typeface="Calibri"/>
                <a:ea typeface="Calibri"/>
                <a:cs typeface="Calibri"/>
              </a:rPr>
              <a:t> de </a:t>
            </a:r>
            <a:r>
              <a:rPr lang="en-US" sz="3600" dirty="0" err="1">
                <a:latin typeface="Calibri"/>
                <a:ea typeface="Calibri"/>
                <a:cs typeface="Calibri"/>
              </a:rPr>
              <a:t>necesidad</a:t>
            </a:r>
            <a:r>
              <a:rPr lang="en-US" sz="3600" dirty="0">
                <a:latin typeface="Calibri"/>
                <a:ea typeface="Calibri"/>
                <a:cs typeface="Calibri"/>
              </a:rPr>
              <a:t> del </a:t>
            </a:r>
            <a:r>
              <a:rPr lang="en-US" sz="3600" dirty="0" err="1">
                <a:latin typeface="Calibri"/>
                <a:ea typeface="Calibri"/>
                <a:cs typeface="Calibri"/>
              </a:rPr>
              <a:t>distrito</a:t>
            </a:r>
            <a:r>
              <a:rPr lang="en-US" sz="3600" dirty="0">
                <a:latin typeface="Calibri"/>
                <a:ea typeface="Calibri"/>
                <a:cs typeface="Calibri"/>
              </a:rPr>
              <a:t> – </a:t>
            </a:r>
            <a:r>
              <a:rPr lang="en-US" sz="3600" dirty="0" err="1">
                <a:latin typeface="Calibri"/>
                <a:ea typeface="Calibri"/>
                <a:cs typeface="Calibri"/>
              </a:rPr>
              <a:t>medidas</a:t>
            </a:r>
            <a:r>
              <a:rPr lang="en-US" sz="3600" dirty="0">
                <a:latin typeface="Calibri"/>
                <a:ea typeface="Calibri"/>
                <a:cs typeface="Calibri"/>
              </a:rPr>
              <a:t> </a:t>
            </a:r>
            <a:r>
              <a:rPr lang="en-US" sz="3600" dirty="0" err="1">
                <a:latin typeface="Calibri"/>
                <a:ea typeface="Calibri"/>
                <a:cs typeface="Calibri"/>
              </a:rPr>
              <a:t>estatales</a:t>
            </a:r>
            <a:endParaRPr lang="en-US" sz="3600" dirty="0"/>
          </a:p>
        </p:txBody>
      </p:sp>
      <p:pic>
        <p:nvPicPr>
          <p:cNvPr id="5" name="Picture 4" descr="Graduation Images | Free HD Backgrounds, PNGs, Vectors &amp; Templates - rawpixel">
            <a:extLst>
              <a:ext uri="{FF2B5EF4-FFF2-40B4-BE49-F238E27FC236}">
                <a16:creationId xmlns:a16="http://schemas.microsoft.com/office/drawing/2014/main" id="{7A0FFE52-DC1C-C71B-A8D9-F391BF5D4DD8}"/>
              </a:ext>
            </a:extLst>
          </p:cNvPr>
          <p:cNvPicPr>
            <a:picLocks noChangeAspect="1"/>
          </p:cNvPicPr>
          <p:nvPr/>
        </p:nvPicPr>
        <p:blipFill>
          <a:blip r:embed="rId2"/>
          <a:stretch>
            <a:fillRect/>
          </a:stretch>
        </p:blipFill>
        <p:spPr>
          <a:xfrm>
            <a:off x="100264" y="1822064"/>
            <a:ext cx="5283867" cy="36049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Picture 3" descr="A screenshot of a web page&#10;&#10;Description automatically generated">
            <a:extLst>
              <a:ext uri="{FF2B5EF4-FFF2-40B4-BE49-F238E27FC236}">
                <a16:creationId xmlns:a16="http://schemas.microsoft.com/office/drawing/2014/main" id="{B40BAF5E-DB4E-DC29-ACEA-4250EEE6CFEA}"/>
              </a:ext>
            </a:extLst>
          </p:cNvPr>
          <p:cNvPicPr>
            <a:picLocks noChangeAspect="1"/>
          </p:cNvPicPr>
          <p:nvPr/>
        </p:nvPicPr>
        <p:blipFill>
          <a:blip r:embed="rId3"/>
          <a:stretch>
            <a:fillRect/>
          </a:stretch>
        </p:blipFill>
        <p:spPr>
          <a:xfrm>
            <a:off x="5007142" y="1558843"/>
            <a:ext cx="7080585" cy="385060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2">
            <a:extLst>
              <a:ext uri="{FF2B5EF4-FFF2-40B4-BE49-F238E27FC236}">
                <a16:creationId xmlns:a16="http://schemas.microsoft.com/office/drawing/2014/main" id="{0D9E5850-F305-4449-99F6-7C55A6D92162}"/>
              </a:ext>
            </a:extLst>
          </p:cNvPr>
          <p:cNvPicPr>
            <a:picLocks noChangeAspect="1"/>
          </p:cNvPicPr>
          <p:nvPr/>
        </p:nvPicPr>
        <p:blipFill>
          <a:blip r:embed="rId4"/>
          <a:stretch>
            <a:fillRect/>
          </a:stretch>
        </p:blipFill>
        <p:spPr>
          <a:xfrm>
            <a:off x="8868760" y="5426966"/>
            <a:ext cx="3218967" cy="1432684"/>
          </a:xfrm>
          <a:prstGeom prst="rect">
            <a:avLst/>
          </a:prstGeom>
        </p:spPr>
      </p:pic>
    </p:spTree>
    <p:extLst>
      <p:ext uri="{BB962C8B-B14F-4D97-AF65-F5344CB8AC3E}">
        <p14:creationId xmlns:p14="http://schemas.microsoft.com/office/powerpoint/2010/main" val="893917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6758-EAC7-1E36-CBCD-59BBCC1856C7}"/>
              </a:ext>
            </a:extLst>
          </p:cNvPr>
          <p:cNvSpPr>
            <a:spLocks noGrp="1"/>
          </p:cNvSpPr>
          <p:nvPr>
            <p:ph type="title"/>
          </p:nvPr>
        </p:nvSpPr>
        <p:spPr>
          <a:xfrm>
            <a:off x="401492" y="77791"/>
            <a:ext cx="12122370" cy="788081"/>
          </a:xfrm>
        </p:spPr>
        <p:txBody>
          <a:bodyPr/>
          <a:lstStyle/>
          <a:p>
            <a:r>
              <a:rPr lang="es-MX" dirty="0">
                <a:latin typeface="Calibri"/>
                <a:cs typeface="Calibri"/>
              </a:rPr>
              <a:t>¿Qué es el portal de las Escuelas de California?</a:t>
            </a:r>
            <a:endParaRPr lang="en-US" dirty="0"/>
          </a:p>
        </p:txBody>
      </p:sp>
      <p:sp>
        <p:nvSpPr>
          <p:cNvPr id="8" name="TextBox 7">
            <a:extLst>
              <a:ext uri="{FF2B5EF4-FFF2-40B4-BE49-F238E27FC236}">
                <a16:creationId xmlns:a16="http://schemas.microsoft.com/office/drawing/2014/main" id="{AE56DDF0-E188-5E29-BACD-5A3F3F06F360}"/>
              </a:ext>
            </a:extLst>
          </p:cNvPr>
          <p:cNvSpPr txBox="1"/>
          <p:nvPr/>
        </p:nvSpPr>
        <p:spPr>
          <a:xfrm>
            <a:off x="98837" y="954444"/>
            <a:ext cx="1215506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000" b="1" dirty="0">
                <a:ea typeface="+mn-lt"/>
                <a:cs typeface="+mn-lt"/>
              </a:rPr>
              <a:t>El Portal Escolar de California (Portal) es una herramienta en línea diseñada para ayudar a las comunidades de todo el estado a acceder a información importante sobre escuelas y distritos desde el kínder hasta grado doce. El Portal incluye informes fáciles de leer sobre múltiples medidas del éxito escolar.</a:t>
            </a:r>
            <a:endParaRPr lang="en-US" sz="2000" b="1" dirty="0"/>
          </a:p>
        </p:txBody>
      </p:sp>
      <p:graphicFrame>
        <p:nvGraphicFramePr>
          <p:cNvPr id="10" name="Table 9">
            <a:extLst>
              <a:ext uri="{FF2B5EF4-FFF2-40B4-BE49-F238E27FC236}">
                <a16:creationId xmlns:a16="http://schemas.microsoft.com/office/drawing/2014/main" id="{6D75138B-C5CD-08F5-87DF-022343BFAC82}"/>
              </a:ext>
            </a:extLst>
          </p:cNvPr>
          <p:cNvGraphicFramePr>
            <a:graphicFrameLocks noGrp="1"/>
          </p:cNvGraphicFramePr>
          <p:nvPr>
            <p:extLst>
              <p:ext uri="{D42A27DB-BD31-4B8C-83A1-F6EECF244321}">
                <p14:modId xmlns:p14="http://schemas.microsoft.com/office/powerpoint/2010/main" val="1498393747"/>
              </p:ext>
            </p:extLst>
          </p:nvPr>
        </p:nvGraphicFramePr>
        <p:xfrm>
          <a:off x="4901513" y="2069756"/>
          <a:ext cx="7195268" cy="3780945"/>
        </p:xfrm>
        <a:graphic>
          <a:graphicData uri="http://schemas.openxmlformats.org/drawingml/2006/table">
            <a:tbl>
              <a:tblPr firstRow="1" bandRow="1">
                <a:tableStyleId>{69012ECD-51FC-41F1-AA8D-1B2483CD663E}</a:tableStyleId>
              </a:tblPr>
              <a:tblGrid>
                <a:gridCol w="3597634">
                  <a:extLst>
                    <a:ext uri="{9D8B030D-6E8A-4147-A177-3AD203B41FA5}">
                      <a16:colId xmlns:a16="http://schemas.microsoft.com/office/drawing/2014/main" val="3764138866"/>
                    </a:ext>
                  </a:extLst>
                </a:gridCol>
                <a:gridCol w="3597634">
                  <a:extLst>
                    <a:ext uri="{9D8B030D-6E8A-4147-A177-3AD203B41FA5}">
                      <a16:colId xmlns:a16="http://schemas.microsoft.com/office/drawing/2014/main" val="1485149302"/>
                    </a:ext>
                  </a:extLst>
                </a:gridCol>
              </a:tblGrid>
              <a:tr h="571619">
                <a:tc>
                  <a:txBody>
                    <a:bodyPr/>
                    <a:lstStyle/>
                    <a:p>
                      <a:r>
                        <a:rPr lang="en-US" dirty="0"/>
                        <a:t>6 </a:t>
                      </a:r>
                      <a:r>
                        <a:rPr lang="en-US" dirty="0" err="1"/>
                        <a:t>indicadores</a:t>
                      </a:r>
                      <a:r>
                        <a:rPr lang="en-US" dirty="0"/>
                        <a:t> </a:t>
                      </a:r>
                      <a:r>
                        <a:rPr lang="en-US" dirty="0" err="1"/>
                        <a:t>estatales</a:t>
                      </a:r>
                      <a:endParaRPr lang="en-US" dirty="0"/>
                    </a:p>
                  </a:txBody>
                  <a:tcPr/>
                </a:tc>
                <a:tc>
                  <a:txBody>
                    <a:bodyPr/>
                    <a:lstStyle/>
                    <a:p>
                      <a:r>
                        <a:rPr lang="en-US" dirty="0"/>
                        <a:t>7 </a:t>
                      </a:r>
                      <a:r>
                        <a:rPr lang="en-US" dirty="0" err="1"/>
                        <a:t>indicadores</a:t>
                      </a:r>
                      <a:r>
                        <a:rPr lang="en-US" dirty="0"/>
                        <a:t> locales</a:t>
                      </a:r>
                    </a:p>
                  </a:txBody>
                  <a:tcPr/>
                </a:tc>
                <a:extLst>
                  <a:ext uri="{0D108BD9-81ED-4DB2-BD59-A6C34878D82A}">
                    <a16:rowId xmlns:a16="http://schemas.microsoft.com/office/drawing/2014/main" val="714937803"/>
                  </a:ext>
                </a:extLst>
              </a:tr>
              <a:tr h="3209326">
                <a:tc>
                  <a:txBody>
                    <a:bodyPr/>
                    <a:lstStyle/>
                    <a:p>
                      <a:pPr lvl="0">
                        <a:buNone/>
                      </a:pPr>
                      <a:r>
                        <a:rPr lang="es-MX" sz="1800" u="none" strike="noStrike" noProof="0" dirty="0"/>
                        <a:t>Desempeño académico</a:t>
                      </a:r>
                    </a:p>
                    <a:p>
                      <a:pPr lvl="0">
                        <a:buNone/>
                      </a:pPr>
                      <a:r>
                        <a:rPr lang="es-MX" sz="1800" u="none" strike="noStrike" noProof="0" dirty="0"/>
                        <a:t>Ausentismo crónico Preparación universitaria/profesional</a:t>
                      </a:r>
                    </a:p>
                    <a:p>
                      <a:pPr lvl="0">
                        <a:buNone/>
                      </a:pPr>
                      <a:r>
                        <a:rPr lang="es-MX" sz="1800" u="none" strike="noStrike" noProof="0" dirty="0"/>
                        <a:t>Progreso del estudiante aprendices de inglés</a:t>
                      </a:r>
                    </a:p>
                    <a:p>
                      <a:pPr lvl="0">
                        <a:buNone/>
                      </a:pPr>
                      <a:r>
                        <a:rPr lang="es-MX" sz="1800" u="none" strike="noStrike" noProof="0" dirty="0"/>
                        <a:t>Tasa de Graduación de Escuela Secundaria</a:t>
                      </a:r>
                    </a:p>
                    <a:p>
                      <a:pPr lvl="0">
                        <a:buNone/>
                      </a:pPr>
                      <a:r>
                        <a:rPr lang="es-MX" sz="1800" u="none" strike="noStrike" noProof="0" dirty="0"/>
                        <a:t>Tasa de suspensión</a:t>
                      </a:r>
                      <a:endParaRPr lang="en-US" dirty="0"/>
                    </a:p>
                  </a:txBody>
                  <a:tcPr/>
                </a:tc>
                <a:tc>
                  <a:txBody>
                    <a:bodyPr/>
                    <a:lstStyle/>
                    <a:p>
                      <a:pPr lvl="0">
                        <a:buNone/>
                      </a:pPr>
                      <a:r>
                        <a:rPr lang="es-MX" sz="1800" u="none" strike="noStrike" noProof="0" dirty="0"/>
                        <a:t>Condiciones básicas</a:t>
                      </a:r>
                    </a:p>
                    <a:p>
                      <a:pPr lvl="0">
                        <a:buNone/>
                      </a:pPr>
                      <a:r>
                        <a:rPr lang="es-MX" sz="1800" u="none" strike="noStrike" noProof="0" dirty="0"/>
                        <a:t>Implementación de Estándares Académicos</a:t>
                      </a:r>
                    </a:p>
                    <a:p>
                      <a:pPr lvl="0">
                        <a:buNone/>
                      </a:pPr>
                      <a:r>
                        <a:rPr lang="es-MX" sz="1800" u="none" strike="noStrike" noProof="0" dirty="0"/>
                        <a:t>Encuestas sobre el clima escolar</a:t>
                      </a:r>
                    </a:p>
                    <a:p>
                      <a:pPr lvl="0">
                        <a:buNone/>
                      </a:pPr>
                      <a:r>
                        <a:rPr lang="es-MX" sz="1800" u="none" strike="noStrike" noProof="0" dirty="0"/>
                        <a:t>Participación de los padres y participación familiar</a:t>
                      </a:r>
                    </a:p>
                    <a:p>
                      <a:pPr lvl="0">
                        <a:buNone/>
                      </a:pPr>
                      <a:r>
                        <a:rPr lang="es-MX" sz="1800" u="none" strike="noStrike" noProof="0" dirty="0"/>
                        <a:t>Acceso a los Cursos</a:t>
                      </a:r>
                      <a:endParaRPr lang="en-US" dirty="0"/>
                    </a:p>
                  </a:txBody>
                  <a:tcPr/>
                </a:tc>
                <a:extLst>
                  <a:ext uri="{0D108BD9-81ED-4DB2-BD59-A6C34878D82A}">
                    <a16:rowId xmlns:a16="http://schemas.microsoft.com/office/drawing/2014/main" val="1897954756"/>
                  </a:ext>
                </a:extLst>
              </a:tr>
            </a:tbl>
          </a:graphicData>
        </a:graphic>
      </p:graphicFrame>
      <p:sp>
        <p:nvSpPr>
          <p:cNvPr id="3" name="TextBox 2">
            <a:extLst>
              <a:ext uri="{FF2B5EF4-FFF2-40B4-BE49-F238E27FC236}">
                <a16:creationId xmlns:a16="http://schemas.microsoft.com/office/drawing/2014/main" id="{56C6AB2F-AB75-7E9D-581D-0DE098F85223}"/>
              </a:ext>
            </a:extLst>
          </p:cNvPr>
          <p:cNvSpPr txBox="1"/>
          <p:nvPr/>
        </p:nvSpPr>
        <p:spPr>
          <a:xfrm>
            <a:off x="99847" y="6133501"/>
            <a:ext cx="120059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Source: https://www.cde.ca.gov/ta/aC/cm/documents/gettingknowdashboard23.pdf</a:t>
            </a:r>
            <a:r>
              <a:rPr lang="en-US">
                <a:ea typeface="+mn-lt"/>
                <a:cs typeface="+mn-lt"/>
              </a:rPr>
              <a:t> </a:t>
            </a:r>
            <a:endParaRPr lang="en-US"/>
          </a:p>
        </p:txBody>
      </p:sp>
      <p:pic>
        <p:nvPicPr>
          <p:cNvPr id="4" name="Picture 3">
            <a:extLst>
              <a:ext uri="{FF2B5EF4-FFF2-40B4-BE49-F238E27FC236}">
                <a16:creationId xmlns:a16="http://schemas.microsoft.com/office/drawing/2014/main" id="{D395DE1A-6312-4904-B44F-3269E1AFA287}"/>
              </a:ext>
            </a:extLst>
          </p:cNvPr>
          <p:cNvPicPr>
            <a:picLocks noChangeAspect="1"/>
          </p:cNvPicPr>
          <p:nvPr/>
        </p:nvPicPr>
        <p:blipFill>
          <a:blip r:embed="rId4"/>
          <a:stretch>
            <a:fillRect/>
          </a:stretch>
        </p:blipFill>
        <p:spPr>
          <a:xfrm>
            <a:off x="9229913" y="5570805"/>
            <a:ext cx="2743438" cy="1201016"/>
          </a:xfrm>
          <a:prstGeom prst="rect">
            <a:avLst/>
          </a:prstGeom>
        </p:spPr>
      </p:pic>
      <p:pic>
        <p:nvPicPr>
          <p:cNvPr id="9" name="Content Placeholder 8">
            <a:extLst>
              <a:ext uri="{FF2B5EF4-FFF2-40B4-BE49-F238E27FC236}">
                <a16:creationId xmlns:a16="http://schemas.microsoft.com/office/drawing/2014/main" id="{E7A1DE57-CA46-4BE4-AF75-C063933EC272}"/>
              </a:ext>
            </a:extLst>
          </p:cNvPr>
          <p:cNvPicPr>
            <a:picLocks noGrp="1" noChangeAspect="1"/>
          </p:cNvPicPr>
          <p:nvPr>
            <p:ph idx="1"/>
          </p:nvPr>
        </p:nvPicPr>
        <p:blipFill>
          <a:blip r:embed="rId5"/>
          <a:stretch>
            <a:fillRect/>
          </a:stretch>
        </p:blipFill>
        <p:spPr>
          <a:xfrm>
            <a:off x="131527" y="1970107"/>
            <a:ext cx="4605936" cy="4239104"/>
          </a:xfrm>
          <a:prstGeom prst="rect">
            <a:avLst/>
          </a:prstGeom>
        </p:spPr>
      </p:pic>
    </p:spTree>
    <p:extLst>
      <p:ext uri="{BB962C8B-B14F-4D97-AF65-F5344CB8AC3E}">
        <p14:creationId xmlns:p14="http://schemas.microsoft.com/office/powerpoint/2010/main" val="3431261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F0A6A-FB9E-84D8-696F-B78FE5B2296F}"/>
              </a:ext>
            </a:extLst>
          </p:cNvPr>
          <p:cNvSpPr>
            <a:spLocks noGrp="1"/>
          </p:cNvSpPr>
          <p:nvPr>
            <p:ph type="title"/>
          </p:nvPr>
        </p:nvSpPr>
        <p:spPr>
          <a:xfrm>
            <a:off x="414697" y="249311"/>
            <a:ext cx="11492914" cy="590778"/>
          </a:xfrm>
        </p:spPr>
        <p:txBody>
          <a:bodyPr>
            <a:normAutofit fontScale="90000"/>
          </a:bodyPr>
          <a:lstStyle/>
          <a:p>
            <a:r>
              <a:rPr lang="es-MX" dirty="0">
                <a:latin typeface="Calibri"/>
                <a:cs typeface="Calibri"/>
              </a:rPr>
              <a:t>¿Cómo es el rendimiento en el portal de California?</a:t>
            </a:r>
            <a:endParaRPr lang="en-US" dirty="0"/>
          </a:p>
        </p:txBody>
      </p:sp>
      <p:pic>
        <p:nvPicPr>
          <p:cNvPr id="4" name="Picture 3" descr="A chart with different colors&#10;&#10;Description automatically generated">
            <a:extLst>
              <a:ext uri="{FF2B5EF4-FFF2-40B4-BE49-F238E27FC236}">
                <a16:creationId xmlns:a16="http://schemas.microsoft.com/office/drawing/2014/main" id="{27A2A8BD-10F4-3987-D785-33BABE55928D}"/>
              </a:ext>
            </a:extLst>
          </p:cNvPr>
          <p:cNvPicPr>
            <a:picLocks noChangeAspect="1"/>
          </p:cNvPicPr>
          <p:nvPr/>
        </p:nvPicPr>
        <p:blipFill>
          <a:blip r:embed="rId3"/>
          <a:stretch>
            <a:fillRect/>
          </a:stretch>
        </p:blipFill>
        <p:spPr>
          <a:xfrm>
            <a:off x="3828148" y="957813"/>
            <a:ext cx="8148656" cy="5539880"/>
          </a:xfrm>
          <a:prstGeom prst="rect">
            <a:avLst/>
          </a:prstGeom>
        </p:spPr>
      </p:pic>
      <p:sp>
        <p:nvSpPr>
          <p:cNvPr id="5" name="TextBox 4">
            <a:extLst>
              <a:ext uri="{FF2B5EF4-FFF2-40B4-BE49-F238E27FC236}">
                <a16:creationId xmlns:a16="http://schemas.microsoft.com/office/drawing/2014/main" id="{21F72695-D4F3-FA5C-B4F2-66CF3B024E6C}"/>
              </a:ext>
            </a:extLst>
          </p:cNvPr>
          <p:cNvSpPr txBox="1"/>
          <p:nvPr/>
        </p:nvSpPr>
        <p:spPr>
          <a:xfrm>
            <a:off x="153440" y="957669"/>
            <a:ext cx="3671204"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200" dirty="0">
                <a:ea typeface="+mn-lt"/>
                <a:cs typeface="+mn-lt"/>
              </a:rPr>
              <a:t>El rendimiento se basa en dos factores:</a:t>
            </a:r>
            <a:endParaRPr lang="en-US" sz="2200" dirty="0"/>
          </a:p>
          <a:p>
            <a:r>
              <a:rPr lang="en-US" sz="2200" b="1" dirty="0">
                <a:ea typeface="+mn-lt"/>
                <a:cs typeface="+mn-lt"/>
              </a:rPr>
              <a:t>• ESTADO </a:t>
            </a:r>
            <a:r>
              <a:rPr lang="es-MX" sz="2200" dirty="0">
                <a:ea typeface="+mn-lt"/>
                <a:cs typeface="+mn-lt"/>
              </a:rPr>
              <a:t>Datos del año actual para la medida.</a:t>
            </a:r>
          </a:p>
          <a:p>
            <a:r>
              <a:rPr lang="en-US" sz="2200" dirty="0">
                <a:ea typeface="+mn-lt"/>
                <a:cs typeface="+mn-lt"/>
              </a:rPr>
              <a:t>•</a:t>
            </a:r>
            <a:r>
              <a:rPr lang="en-US" sz="2200" b="1" dirty="0">
                <a:ea typeface="+mn-lt"/>
                <a:cs typeface="+mn-lt"/>
              </a:rPr>
              <a:t> DESARROLLO</a:t>
            </a:r>
          </a:p>
          <a:p>
            <a:r>
              <a:rPr lang="es-MX" sz="2200" dirty="0">
                <a:ea typeface="+mn-lt"/>
                <a:cs typeface="+mn-lt"/>
              </a:rPr>
              <a:t>Diferencia entre los datos del año actual y los del año anterior</a:t>
            </a:r>
            <a:endParaRPr lang="en-US" sz="2200" dirty="0"/>
          </a:p>
        </p:txBody>
      </p:sp>
      <p:sp>
        <p:nvSpPr>
          <p:cNvPr id="6" name="TextBox 5">
            <a:extLst>
              <a:ext uri="{FF2B5EF4-FFF2-40B4-BE49-F238E27FC236}">
                <a16:creationId xmlns:a16="http://schemas.microsoft.com/office/drawing/2014/main" id="{9ED9DB03-D5C5-AB73-181D-E27766205D0C}"/>
              </a:ext>
            </a:extLst>
          </p:cNvPr>
          <p:cNvSpPr txBox="1"/>
          <p:nvPr/>
        </p:nvSpPr>
        <p:spPr>
          <a:xfrm>
            <a:off x="154459" y="6538783"/>
            <a:ext cx="86703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cs typeface="Calibri"/>
                <a:hlinkClick r:id="rId4"/>
              </a:rPr>
              <a:t>Five-by-Five Colored Tables - California School Dashboard and System of Support (CA Dept of Education)</a:t>
            </a:r>
            <a:endParaRPr lang="en-US"/>
          </a:p>
        </p:txBody>
      </p:sp>
      <p:pic>
        <p:nvPicPr>
          <p:cNvPr id="3" name="Picture 2" descr="A qr code with a white background&#10;&#10;Description automatically generated">
            <a:extLst>
              <a:ext uri="{FF2B5EF4-FFF2-40B4-BE49-F238E27FC236}">
                <a16:creationId xmlns:a16="http://schemas.microsoft.com/office/drawing/2014/main" id="{7C37E702-CE22-F0DF-1085-EEAF6E506AE4}"/>
              </a:ext>
            </a:extLst>
          </p:cNvPr>
          <p:cNvPicPr>
            <a:picLocks noChangeAspect="1"/>
          </p:cNvPicPr>
          <p:nvPr/>
        </p:nvPicPr>
        <p:blipFill>
          <a:blip r:embed="rId5"/>
          <a:stretch>
            <a:fillRect/>
          </a:stretch>
        </p:blipFill>
        <p:spPr>
          <a:xfrm flipH="1">
            <a:off x="21336" y="4523232"/>
            <a:ext cx="2115312" cy="1975104"/>
          </a:xfrm>
          <a:prstGeom prst="rect">
            <a:avLst/>
          </a:prstGeom>
        </p:spPr>
      </p:pic>
      <p:sp>
        <p:nvSpPr>
          <p:cNvPr id="7" name="TextBox 6">
            <a:extLst>
              <a:ext uri="{FF2B5EF4-FFF2-40B4-BE49-F238E27FC236}">
                <a16:creationId xmlns:a16="http://schemas.microsoft.com/office/drawing/2014/main" id="{631C090C-93B9-E953-E13F-B88D98304AC8}"/>
              </a:ext>
            </a:extLst>
          </p:cNvPr>
          <p:cNvSpPr txBox="1"/>
          <p:nvPr/>
        </p:nvSpPr>
        <p:spPr>
          <a:xfrm>
            <a:off x="153440" y="4133278"/>
            <a:ext cx="347471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1200" b="1" dirty="0"/>
              <a:t>Recursos del Portal de Control de California de las escuelas de SUSD </a:t>
            </a:r>
            <a:endParaRPr lang="en-US" sz="1400" b="1" dirty="0"/>
          </a:p>
        </p:txBody>
      </p:sp>
      <p:sp>
        <p:nvSpPr>
          <p:cNvPr id="8" name="TextBox 7">
            <a:extLst>
              <a:ext uri="{FF2B5EF4-FFF2-40B4-BE49-F238E27FC236}">
                <a16:creationId xmlns:a16="http://schemas.microsoft.com/office/drawing/2014/main" id="{9C5E7215-DD3D-F9A1-98A4-0F9E6BA74624}"/>
              </a:ext>
            </a:extLst>
          </p:cNvPr>
          <p:cNvSpPr txBox="1"/>
          <p:nvPr/>
        </p:nvSpPr>
        <p:spPr>
          <a:xfrm>
            <a:off x="2060448" y="4846320"/>
            <a:ext cx="17617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t>Recursos</a:t>
            </a:r>
            <a:r>
              <a:rPr lang="en-US" dirty="0"/>
              <a:t> para </a:t>
            </a:r>
          </a:p>
          <a:p>
            <a:pPr marL="285750" indent="-285750">
              <a:buFont typeface="Arial"/>
              <a:buChar char="•"/>
            </a:pPr>
            <a:r>
              <a:rPr lang="en-US" dirty="0"/>
              <a:t>El personal</a:t>
            </a:r>
          </a:p>
          <a:p>
            <a:pPr marL="285750" indent="-285750">
              <a:buFont typeface="Arial"/>
              <a:buChar char="•"/>
            </a:pPr>
            <a:r>
              <a:rPr lang="en-US" dirty="0"/>
              <a:t>Los padres</a:t>
            </a:r>
          </a:p>
          <a:p>
            <a:pPr marL="285750" indent="-285750">
              <a:buFont typeface="Arial"/>
              <a:buChar char="•"/>
            </a:pPr>
            <a:r>
              <a:rPr lang="en-US" dirty="0"/>
              <a:t>La </a:t>
            </a:r>
            <a:r>
              <a:rPr lang="en-US" dirty="0" err="1"/>
              <a:t>comunidad</a:t>
            </a:r>
            <a:r>
              <a:rPr lang="en-US" dirty="0"/>
              <a:t> </a:t>
            </a:r>
          </a:p>
        </p:txBody>
      </p:sp>
    </p:spTree>
    <p:extLst>
      <p:ext uri="{BB962C8B-B14F-4D97-AF65-F5344CB8AC3E}">
        <p14:creationId xmlns:p14="http://schemas.microsoft.com/office/powerpoint/2010/main" val="1128453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E13C9-0983-2234-830F-83DDC215592E}"/>
              </a:ext>
            </a:extLst>
          </p:cNvPr>
          <p:cNvSpPr>
            <a:spLocks noGrp="1"/>
          </p:cNvSpPr>
          <p:nvPr>
            <p:ph type="title"/>
          </p:nvPr>
        </p:nvSpPr>
        <p:spPr/>
        <p:txBody>
          <a:bodyPr/>
          <a:lstStyle/>
          <a:p>
            <a:r>
              <a:rPr lang="en-US" sz="3500" dirty="0" err="1">
                <a:latin typeface="Calibri"/>
                <a:ea typeface="Calibri"/>
                <a:cs typeface="Calibri"/>
              </a:rPr>
              <a:t>Desempeño</a:t>
            </a:r>
            <a:r>
              <a:rPr lang="en-US" sz="3500" dirty="0">
                <a:latin typeface="Calibri"/>
                <a:ea typeface="Calibri"/>
                <a:cs typeface="Calibri"/>
              </a:rPr>
              <a:t> del </a:t>
            </a:r>
            <a:r>
              <a:rPr lang="en-US" sz="3500" dirty="0" err="1">
                <a:latin typeface="Calibri"/>
                <a:ea typeface="Calibri"/>
                <a:cs typeface="Calibri"/>
              </a:rPr>
              <a:t>distrito</a:t>
            </a:r>
            <a:r>
              <a:rPr lang="en-US" sz="3500" dirty="0">
                <a:latin typeface="Calibri"/>
                <a:ea typeface="Calibri"/>
                <a:cs typeface="Calibri"/>
              </a:rPr>
              <a:t> por </a:t>
            </a:r>
            <a:r>
              <a:rPr lang="en-US" sz="3500" dirty="0" err="1">
                <a:latin typeface="Calibri"/>
                <a:ea typeface="Calibri"/>
                <a:cs typeface="Calibri"/>
              </a:rPr>
              <a:t>condado</a:t>
            </a:r>
            <a:r>
              <a:rPr lang="en-US" sz="3500" dirty="0">
                <a:latin typeface="Calibri"/>
                <a:ea typeface="Calibri"/>
                <a:cs typeface="Calibri"/>
              </a:rPr>
              <a:t> del </a:t>
            </a:r>
            <a:r>
              <a:rPr lang="en-US" sz="3500" dirty="0" err="1">
                <a:latin typeface="Calibri"/>
                <a:ea typeface="Calibri"/>
                <a:cs typeface="Calibri"/>
              </a:rPr>
              <a:t>año</a:t>
            </a:r>
            <a:r>
              <a:rPr lang="en-US" sz="3500" dirty="0">
                <a:latin typeface="Calibri"/>
                <a:ea typeface="Calibri"/>
                <a:cs typeface="Calibri"/>
              </a:rPr>
              <a:t> 2023</a:t>
            </a:r>
            <a:endParaRPr lang="en-US" sz="3500" dirty="0"/>
          </a:p>
        </p:txBody>
      </p:sp>
      <p:pic>
        <p:nvPicPr>
          <p:cNvPr id="7" name="Picture 6" descr="A table with different colors&#10;&#10;Description automatically generated">
            <a:extLst>
              <a:ext uri="{FF2B5EF4-FFF2-40B4-BE49-F238E27FC236}">
                <a16:creationId xmlns:a16="http://schemas.microsoft.com/office/drawing/2014/main" id="{66FE3DFB-AFF6-217F-DDB6-1E9F1235325B}"/>
              </a:ext>
            </a:extLst>
          </p:cNvPr>
          <p:cNvPicPr>
            <a:picLocks noChangeAspect="1"/>
          </p:cNvPicPr>
          <p:nvPr/>
        </p:nvPicPr>
        <p:blipFill>
          <a:blip r:embed="rId2"/>
          <a:stretch>
            <a:fillRect/>
          </a:stretch>
        </p:blipFill>
        <p:spPr>
          <a:xfrm>
            <a:off x="40105" y="960715"/>
            <a:ext cx="8442158" cy="4465333"/>
          </a:xfrm>
          <a:prstGeom prst="rect">
            <a:avLst/>
          </a:prstGeom>
        </p:spPr>
      </p:pic>
      <p:pic>
        <p:nvPicPr>
          <p:cNvPr id="8" name="Picture 7">
            <a:extLst>
              <a:ext uri="{FF2B5EF4-FFF2-40B4-BE49-F238E27FC236}">
                <a16:creationId xmlns:a16="http://schemas.microsoft.com/office/drawing/2014/main" id="{BE019FD3-DE53-4DDD-C679-A00F85E2392A}"/>
              </a:ext>
            </a:extLst>
          </p:cNvPr>
          <p:cNvPicPr>
            <a:picLocks noChangeAspect="1"/>
          </p:cNvPicPr>
          <p:nvPr/>
        </p:nvPicPr>
        <p:blipFill>
          <a:blip r:embed="rId3"/>
          <a:stretch>
            <a:fillRect/>
          </a:stretch>
        </p:blipFill>
        <p:spPr>
          <a:xfrm>
            <a:off x="721143" y="5418222"/>
            <a:ext cx="7080082" cy="1054768"/>
          </a:xfrm>
          <a:prstGeom prst="rect">
            <a:avLst/>
          </a:prstGeom>
        </p:spPr>
      </p:pic>
      <p:sp>
        <p:nvSpPr>
          <p:cNvPr id="9" name="TextBox 8">
            <a:extLst>
              <a:ext uri="{FF2B5EF4-FFF2-40B4-BE49-F238E27FC236}">
                <a16:creationId xmlns:a16="http://schemas.microsoft.com/office/drawing/2014/main" id="{EF7BD9C6-4690-3AC7-FE32-8161A1DE5F87}"/>
              </a:ext>
            </a:extLst>
          </p:cNvPr>
          <p:cNvSpPr txBox="1"/>
          <p:nvPr/>
        </p:nvSpPr>
        <p:spPr>
          <a:xfrm>
            <a:off x="8552447" y="1163053"/>
            <a:ext cx="347913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s-MX" sz="2400" dirty="0"/>
              <a:t>¿Qué patrones ve o nota?</a:t>
            </a:r>
            <a:endParaRPr lang="en-US" sz="2400" dirty="0"/>
          </a:p>
          <a:p>
            <a:endParaRPr lang="en-US" sz="2400" dirty="0"/>
          </a:p>
          <a:p>
            <a:pPr marL="285750" indent="-285750">
              <a:buFont typeface="Arial"/>
              <a:buChar char="•"/>
            </a:pPr>
            <a:r>
              <a:rPr lang="es-MX" sz="2400" dirty="0"/>
              <a:t>¿Qué preguntas surgen de lo que ves?</a:t>
            </a:r>
            <a:endParaRPr lang="en-US" sz="2400" dirty="0"/>
          </a:p>
          <a:p>
            <a:endParaRPr lang="en-US" sz="2400" dirty="0"/>
          </a:p>
          <a:p>
            <a:pPr marL="285750" indent="-285750">
              <a:buFont typeface="Arial"/>
              <a:buChar char="•"/>
            </a:pPr>
            <a:r>
              <a:rPr lang="en-US" sz="2400" dirty="0"/>
              <a:t>¿</a:t>
            </a:r>
            <a:r>
              <a:rPr lang="en-US" sz="2400" dirty="0" err="1"/>
              <a:t>Qué</a:t>
            </a:r>
            <a:r>
              <a:rPr lang="en-US" sz="2400" dirty="0"/>
              <a:t> </a:t>
            </a:r>
            <a:r>
              <a:rPr lang="en-US" sz="2400" dirty="0" err="1"/>
              <a:t>información</a:t>
            </a:r>
            <a:r>
              <a:rPr lang="en-US" sz="2400" dirty="0"/>
              <a:t> </a:t>
            </a:r>
            <a:r>
              <a:rPr lang="en-US" sz="2400" dirty="0" err="1"/>
              <a:t>adicional</a:t>
            </a:r>
            <a:r>
              <a:rPr lang="en-US" sz="2400" dirty="0"/>
              <a:t> </a:t>
            </a:r>
            <a:r>
              <a:rPr lang="en-US" sz="2400" dirty="0" err="1"/>
              <a:t>quisiera</a:t>
            </a:r>
            <a:r>
              <a:rPr lang="en-US" sz="2400" dirty="0"/>
              <a:t>?</a:t>
            </a:r>
          </a:p>
        </p:txBody>
      </p:sp>
      <p:pic>
        <p:nvPicPr>
          <p:cNvPr id="3" name="Picture 2">
            <a:extLst>
              <a:ext uri="{FF2B5EF4-FFF2-40B4-BE49-F238E27FC236}">
                <a16:creationId xmlns:a16="http://schemas.microsoft.com/office/drawing/2014/main" id="{E41BE512-C948-4572-8EBD-C4D23E4D6C52}"/>
              </a:ext>
            </a:extLst>
          </p:cNvPr>
          <p:cNvPicPr>
            <a:picLocks noChangeAspect="1"/>
          </p:cNvPicPr>
          <p:nvPr/>
        </p:nvPicPr>
        <p:blipFill>
          <a:blip r:embed="rId4"/>
          <a:stretch>
            <a:fillRect/>
          </a:stretch>
        </p:blipFill>
        <p:spPr>
          <a:xfrm>
            <a:off x="9370023" y="5534821"/>
            <a:ext cx="2743438" cy="1201016"/>
          </a:xfrm>
          <a:prstGeom prst="rect">
            <a:avLst/>
          </a:prstGeom>
        </p:spPr>
      </p:pic>
    </p:spTree>
    <p:extLst>
      <p:ext uri="{BB962C8B-B14F-4D97-AF65-F5344CB8AC3E}">
        <p14:creationId xmlns:p14="http://schemas.microsoft.com/office/powerpoint/2010/main" val="294263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5B4B7-5A8F-D39D-E510-7F22AC893444}"/>
              </a:ext>
            </a:extLst>
          </p:cNvPr>
          <p:cNvSpPr>
            <a:spLocks noGrp="1"/>
          </p:cNvSpPr>
          <p:nvPr>
            <p:ph type="title"/>
          </p:nvPr>
        </p:nvSpPr>
        <p:spPr>
          <a:xfrm>
            <a:off x="63467" y="187147"/>
            <a:ext cx="12065065" cy="1325563"/>
          </a:xfrm>
        </p:spPr>
        <p:txBody>
          <a:bodyPr>
            <a:normAutofit/>
          </a:bodyPr>
          <a:lstStyle/>
          <a:p>
            <a:pPr algn="ctr"/>
            <a:r>
              <a:rPr lang="en-US" sz="3800" dirty="0" err="1">
                <a:latin typeface="Calibri"/>
                <a:cs typeface="Calibri"/>
              </a:rPr>
              <a:t>Áreas</a:t>
            </a:r>
            <a:r>
              <a:rPr lang="en-US" sz="3800" dirty="0">
                <a:latin typeface="Calibri"/>
                <a:cs typeface="Calibri"/>
              </a:rPr>
              <a:t> </a:t>
            </a:r>
            <a:r>
              <a:rPr lang="en-US" sz="3800" dirty="0" err="1">
                <a:latin typeface="Calibri"/>
                <a:cs typeface="Calibri"/>
              </a:rPr>
              <a:t>distritales</a:t>
            </a:r>
            <a:r>
              <a:rPr lang="en-US" sz="3800" dirty="0">
                <a:latin typeface="Calibri"/>
                <a:cs typeface="Calibri"/>
              </a:rPr>
              <a:t> con </a:t>
            </a:r>
            <a:r>
              <a:rPr lang="en-US" sz="3800" dirty="0" err="1">
                <a:latin typeface="Calibri"/>
                <a:cs typeface="Calibri"/>
              </a:rPr>
              <a:t>necesidades</a:t>
            </a:r>
            <a:r>
              <a:rPr lang="en-US" sz="3800" dirty="0">
                <a:latin typeface="Calibri"/>
                <a:cs typeface="Calibri"/>
              </a:rPr>
              <a:t> – MEDIDAS LOCALES</a:t>
            </a:r>
            <a:endParaRPr lang="en-US" sz="3800" dirty="0"/>
          </a:p>
        </p:txBody>
      </p:sp>
      <p:pic>
        <p:nvPicPr>
          <p:cNvPr id="4" name="Content Placeholder 3" descr="A collage of people and text&#10;&#10;Description automatically generated">
            <a:extLst>
              <a:ext uri="{FF2B5EF4-FFF2-40B4-BE49-F238E27FC236}">
                <a16:creationId xmlns:a16="http://schemas.microsoft.com/office/drawing/2014/main" id="{F1E596D4-A75D-9BAB-A01C-62FC4681ECDE}"/>
              </a:ext>
            </a:extLst>
          </p:cNvPr>
          <p:cNvPicPr>
            <a:picLocks noGrp="1" noChangeAspect="1"/>
          </p:cNvPicPr>
          <p:nvPr>
            <p:ph idx="1"/>
          </p:nvPr>
        </p:nvPicPr>
        <p:blipFill>
          <a:blip r:embed="rId2"/>
          <a:stretch>
            <a:fillRect/>
          </a:stretch>
        </p:blipFill>
        <p:spPr>
          <a:xfrm>
            <a:off x="5882537" y="2016061"/>
            <a:ext cx="2998356" cy="398681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 name="Picture 2" descr="A poster with text and images&#10;&#10;Description automatically generated">
            <a:extLst>
              <a:ext uri="{FF2B5EF4-FFF2-40B4-BE49-F238E27FC236}">
                <a16:creationId xmlns:a16="http://schemas.microsoft.com/office/drawing/2014/main" id="{08A73243-601C-E32E-06D7-E60569AC79D4}"/>
              </a:ext>
            </a:extLst>
          </p:cNvPr>
          <p:cNvPicPr>
            <a:picLocks noChangeAspect="1"/>
          </p:cNvPicPr>
          <p:nvPr/>
        </p:nvPicPr>
        <p:blipFill rotWithShape="1">
          <a:blip r:embed="rId3"/>
          <a:srcRect l="-864" t="-423" r="55613" b="44789"/>
          <a:stretch/>
        </p:blipFill>
        <p:spPr>
          <a:xfrm>
            <a:off x="2742468" y="2016424"/>
            <a:ext cx="2795144" cy="403281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descr="A group of people with text&#10;&#10;Description automatically generated">
            <a:extLst>
              <a:ext uri="{FF2B5EF4-FFF2-40B4-BE49-F238E27FC236}">
                <a16:creationId xmlns:a16="http://schemas.microsoft.com/office/drawing/2014/main" id="{0663B8FC-F0D4-DBE0-B49C-FB01EDB7EE88}"/>
              </a:ext>
            </a:extLst>
          </p:cNvPr>
          <p:cNvPicPr>
            <a:picLocks noChangeAspect="1"/>
          </p:cNvPicPr>
          <p:nvPr/>
        </p:nvPicPr>
        <p:blipFill>
          <a:blip r:embed="rId4"/>
          <a:stretch>
            <a:fillRect/>
          </a:stretch>
        </p:blipFill>
        <p:spPr>
          <a:xfrm>
            <a:off x="107532" y="2789071"/>
            <a:ext cx="2532145" cy="210201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descr="A screenshot of a website&#10;&#10;Description automatically generated">
            <a:extLst>
              <a:ext uri="{FF2B5EF4-FFF2-40B4-BE49-F238E27FC236}">
                <a16:creationId xmlns:a16="http://schemas.microsoft.com/office/drawing/2014/main" id="{89241346-ECFF-A90A-4EDF-84FF04BD324B}"/>
              </a:ext>
            </a:extLst>
          </p:cNvPr>
          <p:cNvPicPr>
            <a:picLocks noChangeAspect="1"/>
          </p:cNvPicPr>
          <p:nvPr/>
        </p:nvPicPr>
        <p:blipFill>
          <a:blip r:embed="rId5"/>
          <a:stretch>
            <a:fillRect/>
          </a:stretch>
        </p:blipFill>
        <p:spPr>
          <a:xfrm>
            <a:off x="9106712" y="2711984"/>
            <a:ext cx="2814500" cy="237044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7224A80-23ED-7377-E6FD-2D6B2A345371}"/>
              </a:ext>
            </a:extLst>
          </p:cNvPr>
          <p:cNvSpPr txBox="1"/>
          <p:nvPr/>
        </p:nvSpPr>
        <p:spPr>
          <a:xfrm>
            <a:off x="9176084" y="208747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u="sng" dirty="0">
                <a:solidFill>
                  <a:schemeClr val="bg1"/>
                </a:solidFill>
                <a:cs typeface="Segoe UI"/>
                <a:hlinkClick r:id="rId6">
                  <a:extLst>
                    <a:ext uri="{A12FA001-AC4F-418D-AE19-62706E023703}">
                      <ahyp:hlinkClr xmlns:ahyp="http://schemas.microsoft.com/office/drawing/2018/hyperlinkcolor" val="tx"/>
                    </a:ext>
                  </a:extLst>
                </a:hlinkClick>
              </a:rPr>
              <a:t>www.allofsusd.net</a:t>
            </a:r>
            <a:r>
              <a:rPr lang="en-US" sz="3600" dirty="0"/>
              <a:t> </a:t>
            </a:r>
            <a:endParaRPr lang="en-US" dirty="0"/>
          </a:p>
        </p:txBody>
      </p:sp>
      <p:sp>
        <p:nvSpPr>
          <p:cNvPr id="12" name="Rectangle 11">
            <a:extLst>
              <a:ext uri="{FF2B5EF4-FFF2-40B4-BE49-F238E27FC236}">
                <a16:creationId xmlns:a16="http://schemas.microsoft.com/office/drawing/2014/main" id="{41080EFA-F283-515C-F24C-35BEE3E6D8A5}"/>
              </a:ext>
            </a:extLst>
          </p:cNvPr>
          <p:cNvSpPr/>
          <p:nvPr/>
        </p:nvSpPr>
        <p:spPr>
          <a:xfrm>
            <a:off x="8755739" y="1256554"/>
            <a:ext cx="3404202" cy="954107"/>
          </a:xfrm>
          <a:prstGeom prst="rect">
            <a:avLst/>
          </a:prstGeom>
        </p:spPr>
        <p:txBody>
          <a:bodyPr wrap="none">
            <a:spAutoFit/>
          </a:bodyPr>
          <a:lstStyle/>
          <a:p>
            <a:pPr algn="ctr"/>
            <a:r>
              <a:rPr lang="en-US" sz="2800" b="1" dirty="0">
                <a:solidFill>
                  <a:schemeClr val="bg1"/>
                </a:solidFill>
              </a:rPr>
              <a:t>PORTAL</a:t>
            </a:r>
          </a:p>
          <a:p>
            <a:pPr algn="ctr"/>
            <a:r>
              <a:rPr lang="en-US" sz="2800" b="1" dirty="0">
                <a:solidFill>
                  <a:schemeClr val="bg1"/>
                </a:solidFill>
              </a:rPr>
              <a:t>“TODO EL SUSD”</a:t>
            </a:r>
          </a:p>
        </p:txBody>
      </p:sp>
      <p:pic>
        <p:nvPicPr>
          <p:cNvPr id="6" name="Picture 5">
            <a:extLst>
              <a:ext uri="{FF2B5EF4-FFF2-40B4-BE49-F238E27FC236}">
                <a16:creationId xmlns:a16="http://schemas.microsoft.com/office/drawing/2014/main" id="{5AAD5526-6CA2-4D21-9F28-4774E2D25A23}"/>
              </a:ext>
            </a:extLst>
          </p:cNvPr>
          <p:cNvPicPr>
            <a:picLocks noChangeAspect="1"/>
          </p:cNvPicPr>
          <p:nvPr/>
        </p:nvPicPr>
        <p:blipFill>
          <a:blip r:embed="rId7"/>
          <a:stretch>
            <a:fillRect/>
          </a:stretch>
        </p:blipFill>
        <p:spPr>
          <a:xfrm>
            <a:off x="8973033" y="5286531"/>
            <a:ext cx="3218967" cy="1432684"/>
          </a:xfrm>
          <a:prstGeom prst="rect">
            <a:avLst/>
          </a:prstGeom>
        </p:spPr>
      </p:pic>
    </p:spTree>
    <p:extLst>
      <p:ext uri="{BB962C8B-B14F-4D97-AF65-F5344CB8AC3E}">
        <p14:creationId xmlns:p14="http://schemas.microsoft.com/office/powerpoint/2010/main" val="411524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4C710-41DB-4B21-ABF0-CEC9917FE1E1}"/>
              </a:ext>
            </a:extLst>
          </p:cNvPr>
          <p:cNvSpPr>
            <a:spLocks noGrp="1"/>
          </p:cNvSpPr>
          <p:nvPr>
            <p:ph type="title"/>
          </p:nvPr>
        </p:nvSpPr>
        <p:spPr/>
        <p:txBody>
          <a:bodyPr/>
          <a:lstStyle/>
          <a:p>
            <a:r>
              <a:rPr lang="es-MX" dirty="0"/>
              <a:t>Abordar las ÁREAS DE NECESIDAD del distrito</a:t>
            </a:r>
            <a:endParaRPr lang="en-US" dirty="0"/>
          </a:p>
        </p:txBody>
      </p:sp>
      <p:pic>
        <p:nvPicPr>
          <p:cNvPr id="5" name="Picture 4">
            <a:extLst>
              <a:ext uri="{FF2B5EF4-FFF2-40B4-BE49-F238E27FC236}">
                <a16:creationId xmlns:a16="http://schemas.microsoft.com/office/drawing/2014/main" id="{F4854E22-ED58-485E-A534-564F7C4FC019}"/>
              </a:ext>
            </a:extLst>
          </p:cNvPr>
          <p:cNvPicPr>
            <a:picLocks noChangeAspect="1"/>
          </p:cNvPicPr>
          <p:nvPr/>
        </p:nvPicPr>
        <p:blipFill>
          <a:blip r:embed="rId2"/>
          <a:stretch>
            <a:fillRect/>
          </a:stretch>
        </p:blipFill>
        <p:spPr>
          <a:xfrm>
            <a:off x="252274" y="1101169"/>
            <a:ext cx="6375260" cy="3724027"/>
          </a:xfrm>
          <a:prstGeom prst="rect">
            <a:avLst/>
          </a:prstGeom>
        </p:spPr>
      </p:pic>
      <p:sp>
        <p:nvSpPr>
          <p:cNvPr id="8" name="TextBox 7">
            <a:extLst>
              <a:ext uri="{FF2B5EF4-FFF2-40B4-BE49-F238E27FC236}">
                <a16:creationId xmlns:a16="http://schemas.microsoft.com/office/drawing/2014/main" id="{014B4684-FE8C-4418-9F76-3EB5798E76B3}"/>
              </a:ext>
            </a:extLst>
          </p:cNvPr>
          <p:cNvSpPr txBox="1"/>
          <p:nvPr/>
        </p:nvSpPr>
        <p:spPr>
          <a:xfrm>
            <a:off x="6895604" y="1101169"/>
            <a:ext cx="5044122" cy="4247317"/>
          </a:xfrm>
          <a:prstGeom prst="rect">
            <a:avLst/>
          </a:prstGeom>
          <a:noFill/>
          <a:ln w="50800">
            <a:solidFill>
              <a:srgbClr val="F9AB3F"/>
            </a:solidFill>
            <a:prstDash val="dashDot"/>
          </a:ln>
        </p:spPr>
        <p:txBody>
          <a:bodyPr wrap="square" rtlCol="0">
            <a:spAutoFit/>
          </a:bodyPr>
          <a:lstStyle/>
          <a:p>
            <a:r>
              <a:rPr lang="en-US" sz="2400" b="1" dirty="0" err="1"/>
              <a:t>Departamento</a:t>
            </a:r>
            <a:r>
              <a:rPr lang="en-US" sz="2400" b="1" dirty="0"/>
              <a:t> </a:t>
            </a:r>
            <a:r>
              <a:rPr lang="en-US" sz="2400" b="1" dirty="0" err="1"/>
              <a:t>Analista</a:t>
            </a:r>
            <a:r>
              <a:rPr lang="en-US" sz="2400" b="1" dirty="0"/>
              <a:t>: </a:t>
            </a:r>
            <a:r>
              <a:rPr lang="es-MX" sz="2200" dirty="0"/>
              <a:t>El personal ha desarrollado una meta departamental para mejorar y aumentar las conexiones con los socios educativos.</a:t>
            </a:r>
            <a:endParaRPr lang="en-US" sz="1600" dirty="0"/>
          </a:p>
          <a:p>
            <a:r>
              <a:rPr lang="en-US" sz="2400" b="1" dirty="0"/>
              <a:t>Plan de </a:t>
            </a:r>
            <a:r>
              <a:rPr lang="en-US" sz="2400" b="1" dirty="0" err="1"/>
              <a:t>participación</a:t>
            </a:r>
            <a:r>
              <a:rPr lang="en-US" sz="2400" b="1" dirty="0"/>
              <a:t>: </a:t>
            </a:r>
            <a:r>
              <a:rPr lang="es-MX" sz="2200" dirty="0"/>
              <a:t>El personal está desarrollando un plan de compromiso para guiar las actividades.</a:t>
            </a:r>
            <a:endParaRPr lang="en-US" sz="1600" dirty="0"/>
          </a:p>
          <a:p>
            <a:r>
              <a:rPr lang="en-US" sz="2400" b="1" dirty="0" err="1"/>
              <a:t>Alcance</a:t>
            </a:r>
            <a:r>
              <a:rPr lang="en-US" sz="2400" b="1" dirty="0"/>
              <a:t>:</a:t>
            </a:r>
            <a:r>
              <a:rPr lang="en-US" sz="2200" dirty="0"/>
              <a:t> </a:t>
            </a:r>
            <a:r>
              <a:rPr lang="es-MX" sz="2200" dirty="0"/>
              <a:t>El personal ha desarrollado letreros, un folleto, un logotipo de LCAP y ha mantenido la página web para ampliar las oportunidades de comunicación y participación.</a:t>
            </a:r>
            <a:endParaRPr lang="en-US" sz="2200" dirty="0"/>
          </a:p>
        </p:txBody>
      </p:sp>
      <p:sp>
        <p:nvSpPr>
          <p:cNvPr id="9" name="TextBox 8">
            <a:extLst>
              <a:ext uri="{FF2B5EF4-FFF2-40B4-BE49-F238E27FC236}">
                <a16:creationId xmlns:a16="http://schemas.microsoft.com/office/drawing/2014/main" id="{07309F07-E169-4B54-A783-9DCEAAED438F}"/>
              </a:ext>
            </a:extLst>
          </p:cNvPr>
          <p:cNvSpPr txBox="1"/>
          <p:nvPr/>
        </p:nvSpPr>
        <p:spPr>
          <a:xfrm>
            <a:off x="252274" y="4825196"/>
            <a:ext cx="6375260" cy="1477328"/>
          </a:xfrm>
          <a:prstGeom prst="rect">
            <a:avLst/>
          </a:prstGeom>
          <a:solidFill>
            <a:srgbClr val="17285D"/>
          </a:solidFill>
        </p:spPr>
        <p:txBody>
          <a:bodyPr wrap="square" rtlCol="0">
            <a:spAutoFit/>
          </a:bodyPr>
          <a:lstStyle/>
          <a:p>
            <a:pPr algn="ctr"/>
            <a:r>
              <a:rPr lang="en-US" sz="3000" b="1" dirty="0">
                <a:solidFill>
                  <a:srgbClr val="F9AB3F"/>
                </a:solidFill>
                <a:effectLst>
                  <a:outerShdw blurRad="38100" dist="38100" dir="2700000" algn="tl">
                    <a:srgbClr val="000000">
                      <a:alpha val="43137"/>
                    </a:srgbClr>
                  </a:outerShdw>
                </a:effectLst>
              </a:rPr>
              <a:t>TÚ + YO = NOSOTROS</a:t>
            </a:r>
          </a:p>
          <a:p>
            <a:pPr algn="ctr"/>
            <a:endParaRPr lang="en-US" sz="3000" dirty="0">
              <a:solidFill>
                <a:srgbClr val="F9AB3F"/>
              </a:solidFill>
              <a:effectLst>
                <a:outerShdw blurRad="38100" dist="38100" dir="2700000" algn="tl">
                  <a:srgbClr val="000000">
                    <a:alpha val="43137"/>
                  </a:srgbClr>
                </a:outerShdw>
              </a:effectLst>
            </a:endParaRPr>
          </a:p>
          <a:p>
            <a:pPr algn="ctr"/>
            <a:r>
              <a:rPr lang="en-US" sz="3000" dirty="0" err="1">
                <a:solidFill>
                  <a:srgbClr val="F9AB3F"/>
                </a:solidFill>
                <a:effectLst>
                  <a:outerShdw blurRad="38100" dist="38100" dir="2700000" algn="tl">
                    <a:srgbClr val="000000">
                      <a:alpha val="43137"/>
                    </a:srgbClr>
                  </a:outerShdw>
                </a:effectLst>
              </a:rPr>
              <a:t>Nosotros</a:t>
            </a:r>
            <a:r>
              <a:rPr lang="en-US" sz="3000" dirty="0">
                <a:solidFill>
                  <a:srgbClr val="F9AB3F"/>
                </a:solidFill>
                <a:effectLst>
                  <a:outerShdw blurRad="38100" dist="38100" dir="2700000" algn="tl">
                    <a:srgbClr val="000000">
                      <a:alpha val="43137"/>
                    </a:srgbClr>
                  </a:outerShdw>
                </a:effectLst>
              </a:rPr>
              <a:t> </a:t>
            </a:r>
            <a:r>
              <a:rPr lang="en-US" sz="3000" dirty="0" err="1">
                <a:solidFill>
                  <a:srgbClr val="F9AB3F"/>
                </a:solidFill>
                <a:effectLst>
                  <a:outerShdw blurRad="38100" dist="38100" dir="2700000" algn="tl">
                    <a:srgbClr val="000000">
                      <a:alpha val="43137"/>
                    </a:srgbClr>
                  </a:outerShdw>
                </a:effectLst>
              </a:rPr>
              <a:t>hacemos</a:t>
            </a:r>
            <a:r>
              <a:rPr lang="en-US" sz="3000" dirty="0">
                <a:solidFill>
                  <a:srgbClr val="F9AB3F"/>
                </a:solidFill>
                <a:effectLst>
                  <a:outerShdw blurRad="38100" dist="38100" dir="2700000" algn="tl">
                    <a:srgbClr val="000000">
                      <a:alpha val="43137"/>
                    </a:srgbClr>
                  </a:outerShdw>
                </a:effectLst>
              </a:rPr>
              <a:t> la </a:t>
            </a:r>
            <a:r>
              <a:rPr lang="en-US" sz="3000" dirty="0" err="1">
                <a:solidFill>
                  <a:srgbClr val="F9AB3F"/>
                </a:solidFill>
                <a:effectLst>
                  <a:outerShdw blurRad="38100" dist="38100" dir="2700000" algn="tl">
                    <a:srgbClr val="000000">
                      <a:alpha val="43137"/>
                    </a:srgbClr>
                  </a:outerShdw>
                </a:effectLst>
              </a:rPr>
              <a:t>diferencia</a:t>
            </a:r>
            <a:endParaRPr lang="en-US" sz="3000" dirty="0">
              <a:solidFill>
                <a:srgbClr val="F9AB3F"/>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177A1475-1655-404A-BA3D-466B484154BC}"/>
              </a:ext>
            </a:extLst>
          </p:cNvPr>
          <p:cNvPicPr>
            <a:picLocks noChangeAspect="1"/>
          </p:cNvPicPr>
          <p:nvPr/>
        </p:nvPicPr>
        <p:blipFill>
          <a:blip r:embed="rId3"/>
          <a:stretch>
            <a:fillRect/>
          </a:stretch>
        </p:blipFill>
        <p:spPr>
          <a:xfrm>
            <a:off x="9236978" y="5435139"/>
            <a:ext cx="2743438" cy="1201016"/>
          </a:xfrm>
          <a:prstGeom prst="rect">
            <a:avLst/>
          </a:prstGeom>
        </p:spPr>
      </p:pic>
    </p:spTree>
    <p:extLst>
      <p:ext uri="{BB962C8B-B14F-4D97-AF65-F5344CB8AC3E}">
        <p14:creationId xmlns:p14="http://schemas.microsoft.com/office/powerpoint/2010/main" val="3942587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FECFE-9EDF-4B85-87A1-ADDD7F45B3F9}"/>
              </a:ext>
            </a:extLst>
          </p:cNvPr>
          <p:cNvSpPr>
            <a:spLocks noGrp="1"/>
          </p:cNvSpPr>
          <p:nvPr>
            <p:ph type="title"/>
          </p:nvPr>
        </p:nvSpPr>
        <p:spPr>
          <a:xfrm>
            <a:off x="1245326" y="215978"/>
            <a:ext cx="10694126" cy="1325563"/>
          </a:xfrm>
        </p:spPr>
        <p:txBody>
          <a:bodyPr/>
          <a:lstStyle/>
          <a:p>
            <a:r>
              <a:rPr lang="es-MX" dirty="0"/>
              <a:t>Próxima sesión de participación de </a:t>
            </a:r>
            <a:r>
              <a:rPr lang="es-MX" dirty="0" err="1"/>
              <a:t>lcap</a:t>
            </a:r>
            <a:endParaRPr lang="en-US" dirty="0"/>
          </a:p>
        </p:txBody>
      </p:sp>
      <p:sp>
        <p:nvSpPr>
          <p:cNvPr id="3" name="Content Placeholder 2">
            <a:extLst>
              <a:ext uri="{FF2B5EF4-FFF2-40B4-BE49-F238E27FC236}">
                <a16:creationId xmlns:a16="http://schemas.microsoft.com/office/drawing/2014/main" id="{827520CF-C875-4431-9BFA-163E6B2A8EAB}"/>
              </a:ext>
            </a:extLst>
          </p:cNvPr>
          <p:cNvSpPr>
            <a:spLocks noGrp="1"/>
          </p:cNvSpPr>
          <p:nvPr>
            <p:ph idx="1"/>
          </p:nvPr>
        </p:nvSpPr>
        <p:spPr>
          <a:xfrm>
            <a:off x="879566" y="1345316"/>
            <a:ext cx="8993395" cy="4831197"/>
          </a:xfrm>
        </p:spPr>
        <p:txBody>
          <a:bodyPr>
            <a:normAutofit lnSpcReduction="10000"/>
          </a:bodyPr>
          <a:lstStyle/>
          <a:p>
            <a:r>
              <a:rPr lang="en-US" u="sng" dirty="0"/>
              <a:t>TEMA DE ENFOQUE:</a:t>
            </a:r>
          </a:p>
          <a:p>
            <a:r>
              <a:rPr lang="en-US" dirty="0" err="1"/>
              <a:t>Proyecciones</a:t>
            </a:r>
            <a:r>
              <a:rPr lang="en-US" dirty="0"/>
              <a:t> del </a:t>
            </a:r>
            <a:r>
              <a:rPr lang="en-US" dirty="0" err="1"/>
              <a:t>Presupuesto</a:t>
            </a:r>
            <a:endParaRPr lang="en-US" dirty="0"/>
          </a:p>
          <a:p>
            <a:endParaRPr lang="en-US" dirty="0"/>
          </a:p>
          <a:p>
            <a:r>
              <a:rPr lang="en-US" u="sng" dirty="0"/>
              <a:t>FECHAS</a:t>
            </a:r>
            <a:r>
              <a:rPr lang="en-US" dirty="0"/>
              <a:t>:</a:t>
            </a:r>
          </a:p>
          <a:p>
            <a:r>
              <a:rPr lang="es-MX" dirty="0"/>
              <a:t>16 de febrero del año 2024</a:t>
            </a:r>
          </a:p>
          <a:p>
            <a:endParaRPr lang="en-US" dirty="0"/>
          </a:p>
          <a:p>
            <a:r>
              <a:rPr lang="en-US" u="sng" dirty="0"/>
              <a:t>HORA</a:t>
            </a:r>
            <a:r>
              <a:rPr lang="en-US" dirty="0"/>
              <a:t>:</a:t>
            </a:r>
          </a:p>
          <a:p>
            <a:r>
              <a:rPr lang="en-US" dirty="0"/>
              <a:t>9:00 a.m. – 10:30 a.m. – Zoom (</a:t>
            </a:r>
            <a:r>
              <a:rPr lang="en-US" dirty="0">
                <a:hlinkClick r:id="rId2"/>
              </a:rPr>
              <a:t>https://us06web.zoom.us/j/88016804412</a:t>
            </a:r>
            <a:r>
              <a:rPr lang="en-US" dirty="0"/>
              <a:t>)</a:t>
            </a:r>
          </a:p>
          <a:p>
            <a:r>
              <a:rPr lang="en-US" dirty="0"/>
              <a:t>5:30 p.m. – 7:00 p.m. – </a:t>
            </a:r>
            <a:r>
              <a:rPr lang="en-US" dirty="0" err="1"/>
              <a:t>En</a:t>
            </a:r>
            <a:r>
              <a:rPr lang="en-US" dirty="0"/>
              <a:t> persona @ Instituto Weber</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4377A2CF-EFCD-4168-BC66-C77A00601892}"/>
              </a:ext>
            </a:extLst>
          </p:cNvPr>
          <p:cNvPicPr>
            <a:picLocks noChangeAspect="1"/>
          </p:cNvPicPr>
          <p:nvPr/>
        </p:nvPicPr>
        <p:blipFill>
          <a:blip r:embed="rId3"/>
          <a:stretch>
            <a:fillRect/>
          </a:stretch>
        </p:blipFill>
        <p:spPr>
          <a:xfrm>
            <a:off x="8865327" y="5007429"/>
            <a:ext cx="3326674" cy="1755752"/>
          </a:xfrm>
          <a:prstGeom prst="rect">
            <a:avLst/>
          </a:prstGeom>
        </p:spPr>
      </p:pic>
    </p:spTree>
    <p:extLst>
      <p:ext uri="{BB962C8B-B14F-4D97-AF65-F5344CB8AC3E}">
        <p14:creationId xmlns:p14="http://schemas.microsoft.com/office/powerpoint/2010/main" val="3880879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EF0D7-E2B5-8D48-E445-FD84DA22CC30}"/>
              </a:ext>
            </a:extLst>
          </p:cNvPr>
          <p:cNvSpPr>
            <a:spLocks noGrp="1"/>
          </p:cNvSpPr>
          <p:nvPr>
            <p:ph type="title"/>
          </p:nvPr>
        </p:nvSpPr>
        <p:spPr>
          <a:xfrm>
            <a:off x="1123405" y="87377"/>
            <a:ext cx="11869783" cy="1325563"/>
          </a:xfrm>
        </p:spPr>
        <p:txBody>
          <a:bodyPr/>
          <a:lstStyle/>
          <a:p>
            <a:r>
              <a:rPr lang="es-MX" dirty="0"/>
              <a:t>Participación en el año 2023-2024 de LCAP</a:t>
            </a:r>
            <a:endParaRPr lang="en-US" dirty="0"/>
          </a:p>
        </p:txBody>
      </p:sp>
      <p:sp>
        <p:nvSpPr>
          <p:cNvPr id="3" name="Content Placeholder 2">
            <a:extLst>
              <a:ext uri="{FF2B5EF4-FFF2-40B4-BE49-F238E27FC236}">
                <a16:creationId xmlns:a16="http://schemas.microsoft.com/office/drawing/2014/main" id="{FDFCA274-B337-89F6-79E8-4986C350F022}"/>
              </a:ext>
            </a:extLst>
          </p:cNvPr>
          <p:cNvSpPr>
            <a:spLocks noGrp="1"/>
          </p:cNvSpPr>
          <p:nvPr>
            <p:ph idx="1"/>
          </p:nvPr>
        </p:nvSpPr>
        <p:spPr>
          <a:xfrm>
            <a:off x="209006" y="1343272"/>
            <a:ext cx="9953897" cy="5281333"/>
          </a:xfrm>
        </p:spPr>
        <p:txBody>
          <a:bodyPr>
            <a:normAutofit fontScale="85000" lnSpcReduction="20000"/>
          </a:bodyPr>
          <a:lstStyle/>
          <a:p>
            <a:r>
              <a:rPr lang="en-US" dirty="0"/>
              <a:t>11/28: </a:t>
            </a:r>
            <a:r>
              <a:rPr lang="en-US" dirty="0" err="1"/>
              <a:t>Introducción</a:t>
            </a:r>
            <a:r>
              <a:rPr lang="en-US" dirty="0"/>
              <a:t>: </a:t>
            </a:r>
            <a:r>
              <a:rPr lang="en-US" dirty="0" err="1"/>
              <a:t>Fundamentos</a:t>
            </a:r>
            <a:r>
              <a:rPr lang="en-US" dirty="0"/>
              <a:t> de LCAP</a:t>
            </a:r>
          </a:p>
          <a:p>
            <a:r>
              <a:rPr lang="en-US" dirty="0"/>
              <a:t>12/04: </a:t>
            </a:r>
            <a:r>
              <a:rPr lang="es-MX" dirty="0"/>
              <a:t>Prioridades actuales del distrito del año escolar 2023-2024 </a:t>
            </a:r>
          </a:p>
          <a:p>
            <a:r>
              <a:rPr lang="en-US" dirty="0"/>
              <a:t>01/19: </a:t>
            </a:r>
            <a:r>
              <a:rPr lang="es-MX" dirty="0"/>
              <a:t>Actualización de Medio Año y Fondos de LCAP </a:t>
            </a:r>
          </a:p>
          <a:p>
            <a:r>
              <a:rPr lang="en-US" dirty="0"/>
              <a:t>02/09: </a:t>
            </a:r>
            <a:r>
              <a:rPr lang="es-MX" dirty="0"/>
              <a:t>Análisis de datos/áreas de necesidad del distrito</a:t>
            </a:r>
          </a:p>
          <a:p>
            <a:r>
              <a:rPr lang="en-US" dirty="0"/>
              <a:t>02/16: </a:t>
            </a:r>
            <a:r>
              <a:rPr lang="en-US" dirty="0" err="1"/>
              <a:t>Proyección</a:t>
            </a:r>
            <a:r>
              <a:rPr lang="en-US" dirty="0"/>
              <a:t> del </a:t>
            </a:r>
            <a:r>
              <a:rPr lang="en-US" dirty="0" err="1"/>
              <a:t>Presupuesto</a:t>
            </a:r>
            <a:endParaRPr lang="en-US" dirty="0"/>
          </a:p>
          <a:p>
            <a:r>
              <a:rPr lang="en-US" dirty="0"/>
              <a:t>03/05: </a:t>
            </a:r>
            <a:r>
              <a:rPr lang="es-MX" dirty="0"/>
              <a:t>Resultados de la Encuesta y Conclusiones Clave</a:t>
            </a:r>
          </a:p>
          <a:p>
            <a:r>
              <a:rPr lang="en-US" dirty="0"/>
              <a:t>03/08: </a:t>
            </a:r>
            <a:r>
              <a:rPr lang="en-US" dirty="0" err="1"/>
              <a:t>Metas</a:t>
            </a:r>
            <a:r>
              <a:rPr lang="en-US" dirty="0"/>
              <a:t> del Distrito </a:t>
            </a:r>
            <a:r>
              <a:rPr lang="en-US" dirty="0" err="1"/>
              <a:t>Identificadas</a:t>
            </a:r>
            <a:r>
              <a:rPr lang="en-US" dirty="0"/>
              <a:t>/ </a:t>
            </a:r>
            <a:r>
              <a:rPr lang="en-US" dirty="0" err="1"/>
              <a:t>Actividades</a:t>
            </a:r>
            <a:r>
              <a:rPr lang="en-US" dirty="0"/>
              <a:t> </a:t>
            </a:r>
          </a:p>
          <a:p>
            <a:endParaRPr lang="en-US" dirty="0"/>
          </a:p>
          <a:p>
            <a:r>
              <a:rPr lang="en-US" dirty="0"/>
              <a:t>* Abril del </a:t>
            </a:r>
            <a:r>
              <a:rPr lang="en-US" dirty="0" err="1"/>
              <a:t>año</a:t>
            </a:r>
            <a:r>
              <a:rPr lang="en-US" dirty="0"/>
              <a:t> 2024: </a:t>
            </a:r>
            <a:r>
              <a:rPr lang="es-MX" dirty="0"/>
              <a:t>Borrador de LCAP para el año 2024 al 2027</a:t>
            </a:r>
            <a:endParaRPr lang="en-US" dirty="0"/>
          </a:p>
          <a:p>
            <a:r>
              <a:rPr lang="en-US" dirty="0"/>
              <a:t>* Mayo del </a:t>
            </a:r>
            <a:r>
              <a:rPr lang="en-US" dirty="0" err="1"/>
              <a:t>año</a:t>
            </a:r>
            <a:r>
              <a:rPr lang="en-US" dirty="0"/>
              <a:t> 2024: </a:t>
            </a:r>
            <a:r>
              <a:rPr lang="es-MX" dirty="0"/>
              <a:t>Audiencia Pública  de LCAP para </a:t>
            </a:r>
          </a:p>
          <a:p>
            <a:r>
              <a:rPr lang="es-MX" dirty="0"/>
              <a:t>       el año 2024 al 2027.</a:t>
            </a:r>
            <a:endParaRPr lang="en-US" dirty="0"/>
          </a:p>
          <a:p>
            <a:r>
              <a:rPr lang="en-US" dirty="0"/>
              <a:t>* </a:t>
            </a:r>
            <a:r>
              <a:rPr lang="es-MX" dirty="0"/>
              <a:t>Audiencia Pública  de LCAP para </a:t>
            </a:r>
          </a:p>
          <a:p>
            <a:r>
              <a:rPr lang="es-MX" dirty="0"/>
              <a:t>       el año 2024 al 2027.</a:t>
            </a:r>
          </a:p>
          <a:p>
            <a:endParaRPr lang="en-US" dirty="0"/>
          </a:p>
        </p:txBody>
      </p:sp>
      <p:pic>
        <p:nvPicPr>
          <p:cNvPr id="4" name="Picture 3">
            <a:extLst>
              <a:ext uri="{FF2B5EF4-FFF2-40B4-BE49-F238E27FC236}">
                <a16:creationId xmlns:a16="http://schemas.microsoft.com/office/drawing/2014/main" id="{6072E6F8-30B0-4F25-A753-CBFEAC04E197}"/>
              </a:ext>
            </a:extLst>
          </p:cNvPr>
          <p:cNvPicPr>
            <a:picLocks noChangeAspect="1"/>
          </p:cNvPicPr>
          <p:nvPr/>
        </p:nvPicPr>
        <p:blipFill>
          <a:blip r:embed="rId2"/>
          <a:stretch>
            <a:fillRect/>
          </a:stretch>
        </p:blipFill>
        <p:spPr>
          <a:xfrm>
            <a:off x="8973033" y="5425316"/>
            <a:ext cx="3218967" cy="1432684"/>
          </a:xfrm>
          <a:prstGeom prst="rect">
            <a:avLst/>
          </a:prstGeom>
        </p:spPr>
      </p:pic>
    </p:spTree>
    <p:extLst>
      <p:ext uri="{BB962C8B-B14F-4D97-AF65-F5344CB8AC3E}">
        <p14:creationId xmlns:p14="http://schemas.microsoft.com/office/powerpoint/2010/main" val="6211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324EF-1A0B-A8D7-E40D-DB70CF86C69F}"/>
              </a:ext>
            </a:extLst>
          </p:cNvPr>
          <p:cNvSpPr>
            <a:spLocks noGrp="1"/>
          </p:cNvSpPr>
          <p:nvPr>
            <p:ph type="ctrTitle"/>
          </p:nvPr>
        </p:nvSpPr>
        <p:spPr>
          <a:xfrm>
            <a:off x="657545" y="3429000"/>
            <a:ext cx="8927088" cy="1508866"/>
          </a:xfrm>
        </p:spPr>
        <p:txBody>
          <a:bodyPr/>
          <a:lstStyle/>
          <a:p>
            <a:r>
              <a:rPr lang="en-US" dirty="0"/>
              <a:t>¡</a:t>
            </a:r>
            <a:r>
              <a:rPr lang="en-US" dirty="0" err="1"/>
              <a:t>GRACIas</a:t>
            </a:r>
            <a:r>
              <a:rPr lang="en-US" dirty="0"/>
              <a:t>!</a:t>
            </a:r>
          </a:p>
        </p:txBody>
      </p:sp>
      <p:pic>
        <p:nvPicPr>
          <p:cNvPr id="4" name="Picture 3">
            <a:extLst>
              <a:ext uri="{FF2B5EF4-FFF2-40B4-BE49-F238E27FC236}">
                <a16:creationId xmlns:a16="http://schemas.microsoft.com/office/drawing/2014/main" id="{CDDC9E97-1239-4DB5-AA81-D4CD127A5096}"/>
              </a:ext>
            </a:extLst>
          </p:cNvPr>
          <p:cNvPicPr>
            <a:picLocks noChangeAspect="1"/>
          </p:cNvPicPr>
          <p:nvPr/>
        </p:nvPicPr>
        <p:blipFill>
          <a:blip r:embed="rId3"/>
          <a:stretch>
            <a:fillRect/>
          </a:stretch>
        </p:blipFill>
        <p:spPr>
          <a:xfrm>
            <a:off x="0" y="6284976"/>
            <a:ext cx="12192000" cy="573024"/>
          </a:xfrm>
          <a:prstGeom prst="rect">
            <a:avLst/>
          </a:prstGeom>
        </p:spPr>
      </p:pic>
      <p:pic>
        <p:nvPicPr>
          <p:cNvPr id="5" name="Picture 4">
            <a:extLst>
              <a:ext uri="{FF2B5EF4-FFF2-40B4-BE49-F238E27FC236}">
                <a16:creationId xmlns:a16="http://schemas.microsoft.com/office/drawing/2014/main" id="{D21CE0AF-15D6-4E6D-A214-192945423097}"/>
              </a:ext>
            </a:extLst>
          </p:cNvPr>
          <p:cNvPicPr>
            <a:picLocks noChangeAspect="1"/>
          </p:cNvPicPr>
          <p:nvPr/>
        </p:nvPicPr>
        <p:blipFill>
          <a:blip r:embed="rId4"/>
          <a:stretch>
            <a:fillRect/>
          </a:stretch>
        </p:blipFill>
        <p:spPr>
          <a:xfrm>
            <a:off x="10323871" y="4183433"/>
            <a:ext cx="1861971" cy="1999452"/>
          </a:xfrm>
          <a:prstGeom prst="rect">
            <a:avLst/>
          </a:prstGeom>
        </p:spPr>
      </p:pic>
      <p:pic>
        <p:nvPicPr>
          <p:cNvPr id="6" name="Picture 5">
            <a:extLst>
              <a:ext uri="{FF2B5EF4-FFF2-40B4-BE49-F238E27FC236}">
                <a16:creationId xmlns:a16="http://schemas.microsoft.com/office/drawing/2014/main" id="{831242EE-9B0F-4ACC-BAFF-137C95807C12}"/>
              </a:ext>
            </a:extLst>
          </p:cNvPr>
          <p:cNvPicPr>
            <a:picLocks noChangeAspect="1"/>
          </p:cNvPicPr>
          <p:nvPr/>
        </p:nvPicPr>
        <p:blipFill>
          <a:blip r:embed="rId5"/>
          <a:stretch>
            <a:fillRect/>
          </a:stretch>
        </p:blipFill>
        <p:spPr>
          <a:xfrm>
            <a:off x="6805040" y="420329"/>
            <a:ext cx="3105876" cy="5272548"/>
          </a:xfrm>
          <a:prstGeom prst="rect">
            <a:avLst/>
          </a:prstGeom>
        </p:spPr>
      </p:pic>
    </p:spTree>
    <p:extLst>
      <p:ext uri="{BB962C8B-B14F-4D97-AF65-F5344CB8AC3E}">
        <p14:creationId xmlns:p14="http://schemas.microsoft.com/office/powerpoint/2010/main" val="2289770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44CC-D012-4988-977B-9125FF718FB0}"/>
              </a:ext>
            </a:extLst>
          </p:cNvPr>
          <p:cNvSpPr>
            <a:spLocks noGrp="1"/>
          </p:cNvSpPr>
          <p:nvPr>
            <p:ph type="ctrTitle"/>
          </p:nvPr>
        </p:nvSpPr>
        <p:spPr>
          <a:xfrm>
            <a:off x="689972" y="3505554"/>
            <a:ext cx="9568050" cy="1508866"/>
          </a:xfrm>
        </p:spPr>
        <p:txBody>
          <a:bodyPr/>
          <a:lstStyle/>
          <a:p>
            <a:pPr algn="ctr"/>
            <a:r>
              <a:rPr lang="en-US" sz="6000" dirty="0">
                <a:solidFill>
                  <a:srgbClr val="FF0000"/>
                </a:solidFill>
              </a:rPr>
              <a:t>ESTA SESIÓN SERÁ GRABADA</a:t>
            </a:r>
          </a:p>
        </p:txBody>
      </p:sp>
      <p:pic>
        <p:nvPicPr>
          <p:cNvPr id="4" name="Picture 3">
            <a:extLst>
              <a:ext uri="{FF2B5EF4-FFF2-40B4-BE49-F238E27FC236}">
                <a16:creationId xmlns:a16="http://schemas.microsoft.com/office/drawing/2014/main" id="{1D4FD80A-C997-4928-A1F9-683C925789B6}"/>
              </a:ext>
            </a:extLst>
          </p:cNvPr>
          <p:cNvPicPr>
            <a:picLocks noChangeAspect="1"/>
          </p:cNvPicPr>
          <p:nvPr/>
        </p:nvPicPr>
        <p:blipFill>
          <a:blip r:embed="rId3"/>
          <a:stretch>
            <a:fillRect/>
          </a:stretch>
        </p:blipFill>
        <p:spPr>
          <a:xfrm>
            <a:off x="107577" y="6284976"/>
            <a:ext cx="12192000" cy="573024"/>
          </a:xfrm>
          <a:prstGeom prst="rect">
            <a:avLst/>
          </a:prstGeom>
        </p:spPr>
      </p:pic>
      <p:pic>
        <p:nvPicPr>
          <p:cNvPr id="5" name="Picture 4">
            <a:extLst>
              <a:ext uri="{FF2B5EF4-FFF2-40B4-BE49-F238E27FC236}">
                <a16:creationId xmlns:a16="http://schemas.microsoft.com/office/drawing/2014/main" id="{6EB55004-D95E-4B52-8A0A-EA4E74B866B2}"/>
              </a:ext>
            </a:extLst>
          </p:cNvPr>
          <p:cNvPicPr>
            <a:picLocks noChangeAspect="1"/>
          </p:cNvPicPr>
          <p:nvPr/>
        </p:nvPicPr>
        <p:blipFill>
          <a:blip r:embed="rId4"/>
          <a:stretch>
            <a:fillRect/>
          </a:stretch>
        </p:blipFill>
        <p:spPr>
          <a:xfrm>
            <a:off x="10376514" y="4668319"/>
            <a:ext cx="1815486" cy="1508867"/>
          </a:xfrm>
          <a:prstGeom prst="rect">
            <a:avLst/>
          </a:prstGeom>
        </p:spPr>
      </p:pic>
    </p:spTree>
    <p:extLst>
      <p:ext uri="{BB962C8B-B14F-4D97-AF65-F5344CB8AC3E}">
        <p14:creationId xmlns:p14="http://schemas.microsoft.com/office/powerpoint/2010/main" val="4056103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6758-EAC7-1E36-CBCD-59BBCC1856C7}"/>
              </a:ext>
            </a:extLst>
          </p:cNvPr>
          <p:cNvSpPr>
            <a:spLocks noGrp="1"/>
          </p:cNvSpPr>
          <p:nvPr>
            <p:ph type="title"/>
          </p:nvPr>
        </p:nvSpPr>
        <p:spPr/>
        <p:txBody>
          <a:bodyPr/>
          <a:lstStyle/>
          <a:p>
            <a:r>
              <a:rPr lang="en-US" dirty="0"/>
              <a:t>BIENVENIDOS </a:t>
            </a:r>
          </a:p>
        </p:txBody>
      </p:sp>
      <p:sp>
        <p:nvSpPr>
          <p:cNvPr id="3" name="Content Placeholder 2">
            <a:extLst>
              <a:ext uri="{FF2B5EF4-FFF2-40B4-BE49-F238E27FC236}">
                <a16:creationId xmlns:a16="http://schemas.microsoft.com/office/drawing/2014/main" id="{750587D2-B257-FD2C-45BB-1C71E623EA5B}"/>
              </a:ext>
            </a:extLst>
          </p:cNvPr>
          <p:cNvSpPr>
            <a:spLocks noGrp="1"/>
          </p:cNvSpPr>
          <p:nvPr>
            <p:ph idx="1"/>
          </p:nvPr>
        </p:nvSpPr>
        <p:spPr>
          <a:xfrm>
            <a:off x="380009" y="1021278"/>
            <a:ext cx="11412187" cy="5265791"/>
          </a:xfrm>
        </p:spPr>
        <p:txBody>
          <a:bodyPr>
            <a:normAutofit/>
          </a:bodyPr>
          <a:lstStyle/>
          <a:p>
            <a:pPr algn="ctr"/>
            <a:r>
              <a:rPr lang="en-US" sz="3200" b="1" dirty="0" err="1"/>
              <a:t>Bienvenidos</a:t>
            </a:r>
            <a:r>
              <a:rPr lang="en-US" sz="3200" b="1" dirty="0"/>
              <a:t>/Apertura</a:t>
            </a:r>
          </a:p>
          <a:p>
            <a:pPr algn="ctr"/>
            <a:r>
              <a:rPr lang="en-US" sz="3200" b="1" dirty="0" err="1"/>
              <a:t>Superintendente</a:t>
            </a:r>
            <a:r>
              <a:rPr lang="en-US" sz="3200" b="1" dirty="0"/>
              <a:t> Dra. Michelle Rodriguez</a:t>
            </a:r>
          </a:p>
        </p:txBody>
      </p:sp>
      <p:pic>
        <p:nvPicPr>
          <p:cNvPr id="5" name="Picture 4">
            <a:extLst>
              <a:ext uri="{FF2B5EF4-FFF2-40B4-BE49-F238E27FC236}">
                <a16:creationId xmlns:a16="http://schemas.microsoft.com/office/drawing/2014/main" id="{54A883D9-1F07-4CF3-B8A7-3BC12AB7F5E4}"/>
              </a:ext>
            </a:extLst>
          </p:cNvPr>
          <p:cNvPicPr>
            <a:picLocks noChangeAspect="1"/>
          </p:cNvPicPr>
          <p:nvPr/>
        </p:nvPicPr>
        <p:blipFill>
          <a:blip r:embed="rId2"/>
          <a:stretch>
            <a:fillRect/>
          </a:stretch>
        </p:blipFill>
        <p:spPr>
          <a:xfrm>
            <a:off x="206696" y="2119795"/>
            <a:ext cx="5167808" cy="3464825"/>
          </a:xfrm>
          <a:prstGeom prst="rect">
            <a:avLst/>
          </a:prstGeom>
        </p:spPr>
      </p:pic>
      <p:pic>
        <p:nvPicPr>
          <p:cNvPr id="6" name="Picture 5">
            <a:extLst>
              <a:ext uri="{FF2B5EF4-FFF2-40B4-BE49-F238E27FC236}">
                <a16:creationId xmlns:a16="http://schemas.microsoft.com/office/drawing/2014/main" id="{473ED1B0-F925-45B6-A7CA-4B6514A9146F}"/>
              </a:ext>
            </a:extLst>
          </p:cNvPr>
          <p:cNvPicPr>
            <a:picLocks noChangeAspect="1"/>
          </p:cNvPicPr>
          <p:nvPr/>
        </p:nvPicPr>
        <p:blipFill>
          <a:blip r:embed="rId3"/>
          <a:stretch>
            <a:fillRect/>
          </a:stretch>
        </p:blipFill>
        <p:spPr>
          <a:xfrm>
            <a:off x="5434891" y="2157698"/>
            <a:ext cx="1920932" cy="2465821"/>
          </a:xfrm>
          <a:prstGeom prst="rect">
            <a:avLst/>
          </a:prstGeom>
        </p:spPr>
      </p:pic>
      <p:sp>
        <p:nvSpPr>
          <p:cNvPr id="7" name="Rectangle 6">
            <a:extLst>
              <a:ext uri="{FF2B5EF4-FFF2-40B4-BE49-F238E27FC236}">
                <a16:creationId xmlns:a16="http://schemas.microsoft.com/office/drawing/2014/main" id="{AAE70DED-609C-4F22-80F1-DA086374BADB}"/>
              </a:ext>
            </a:extLst>
          </p:cNvPr>
          <p:cNvSpPr/>
          <p:nvPr/>
        </p:nvSpPr>
        <p:spPr>
          <a:xfrm>
            <a:off x="7416210" y="2224993"/>
            <a:ext cx="4375987" cy="2031325"/>
          </a:xfrm>
          <a:prstGeom prst="rect">
            <a:avLst/>
          </a:prstGeom>
        </p:spPr>
        <p:txBody>
          <a:bodyPr wrap="square">
            <a:spAutoFit/>
          </a:bodyPr>
          <a:lstStyle/>
          <a:p>
            <a:r>
              <a:rPr lang="en-US" sz="1400" dirty="0"/>
              <a:t>English:</a:t>
            </a:r>
            <a:r>
              <a:rPr lang="en-US" sz="1400" dirty="0">
                <a:hlinkClick r:id="rId4"/>
              </a:rPr>
              <a:t> https://www.stocktonusd.net/cms/lib/CA01902791/Centricity/Domain/142/SUSD%20State%20of%20the%20District%202023%20-%20English.pdf</a:t>
            </a:r>
            <a:endParaRPr lang="en-US" sz="1400" dirty="0"/>
          </a:p>
          <a:p>
            <a:endParaRPr lang="en-US" sz="1400" dirty="0"/>
          </a:p>
          <a:p>
            <a:r>
              <a:rPr lang="en-US" sz="1400" dirty="0"/>
              <a:t>Spanish:</a:t>
            </a:r>
          </a:p>
          <a:p>
            <a:r>
              <a:rPr lang="en-US" sz="1400" dirty="0">
                <a:hlinkClick r:id="rId5"/>
              </a:rPr>
              <a:t>https://www.stocktonusd.net/cms/lib/CA01902791/Centricity/Domain/142/SUSD%20State%20of%20the%20District%202023%20-%20Spanish.pdf</a:t>
            </a:r>
            <a:endParaRPr lang="en-US" sz="1400" dirty="0"/>
          </a:p>
        </p:txBody>
      </p:sp>
      <p:sp>
        <p:nvSpPr>
          <p:cNvPr id="8" name="Rectangle 7">
            <a:extLst>
              <a:ext uri="{FF2B5EF4-FFF2-40B4-BE49-F238E27FC236}">
                <a16:creationId xmlns:a16="http://schemas.microsoft.com/office/drawing/2014/main" id="{6852699D-49E9-45CE-AA60-7A93E6E0FCF0}"/>
              </a:ext>
            </a:extLst>
          </p:cNvPr>
          <p:cNvSpPr/>
          <p:nvPr/>
        </p:nvSpPr>
        <p:spPr>
          <a:xfrm>
            <a:off x="550259" y="5776647"/>
            <a:ext cx="3998146" cy="369332"/>
          </a:xfrm>
          <a:prstGeom prst="rect">
            <a:avLst/>
          </a:prstGeom>
        </p:spPr>
        <p:txBody>
          <a:bodyPr wrap="none">
            <a:spAutoFit/>
          </a:bodyPr>
          <a:lstStyle/>
          <a:p>
            <a:r>
              <a:rPr lang="en-US" dirty="0">
                <a:hlinkClick r:id="rId6"/>
              </a:rPr>
              <a:t>https://www.stocktonusd.net/Page/17757</a:t>
            </a:r>
            <a:endParaRPr lang="en-US" dirty="0"/>
          </a:p>
        </p:txBody>
      </p:sp>
      <p:pic>
        <p:nvPicPr>
          <p:cNvPr id="9" name="Picture 8">
            <a:extLst>
              <a:ext uri="{FF2B5EF4-FFF2-40B4-BE49-F238E27FC236}">
                <a16:creationId xmlns:a16="http://schemas.microsoft.com/office/drawing/2014/main" id="{DED3B5D0-5306-453B-8A1A-AA91B0CC8A1C}"/>
              </a:ext>
            </a:extLst>
          </p:cNvPr>
          <p:cNvPicPr>
            <a:picLocks noChangeAspect="1"/>
          </p:cNvPicPr>
          <p:nvPr/>
        </p:nvPicPr>
        <p:blipFill>
          <a:blip r:embed="rId7"/>
          <a:stretch>
            <a:fillRect/>
          </a:stretch>
        </p:blipFill>
        <p:spPr>
          <a:xfrm>
            <a:off x="7030922" y="4531738"/>
            <a:ext cx="2278757" cy="1924798"/>
          </a:xfrm>
          <a:prstGeom prst="rect">
            <a:avLst/>
          </a:prstGeom>
        </p:spPr>
      </p:pic>
      <p:sp>
        <p:nvSpPr>
          <p:cNvPr id="10" name="Rectangle 9">
            <a:extLst>
              <a:ext uri="{FF2B5EF4-FFF2-40B4-BE49-F238E27FC236}">
                <a16:creationId xmlns:a16="http://schemas.microsoft.com/office/drawing/2014/main" id="{A831C2DE-D773-42EF-A145-356FD6B2260A}"/>
              </a:ext>
            </a:extLst>
          </p:cNvPr>
          <p:cNvSpPr/>
          <p:nvPr/>
        </p:nvSpPr>
        <p:spPr>
          <a:xfrm>
            <a:off x="9524010" y="5022602"/>
            <a:ext cx="2667990" cy="430887"/>
          </a:xfrm>
          <a:prstGeom prst="rect">
            <a:avLst/>
          </a:prstGeom>
        </p:spPr>
        <p:txBody>
          <a:bodyPr wrap="square">
            <a:spAutoFit/>
          </a:bodyPr>
          <a:lstStyle/>
          <a:p>
            <a:r>
              <a:rPr lang="en-US" sz="2200" dirty="0">
                <a:hlinkClick r:id="rId8"/>
              </a:rPr>
              <a:t>www.allofsusd.net</a:t>
            </a:r>
            <a:r>
              <a:rPr lang="en-US" sz="2200" dirty="0"/>
              <a:t> </a:t>
            </a:r>
          </a:p>
        </p:txBody>
      </p:sp>
      <p:sp>
        <p:nvSpPr>
          <p:cNvPr id="4" name="Rectangle 3">
            <a:extLst>
              <a:ext uri="{FF2B5EF4-FFF2-40B4-BE49-F238E27FC236}">
                <a16:creationId xmlns:a16="http://schemas.microsoft.com/office/drawing/2014/main" id="{2A65EDCF-EBBE-4ED0-86D4-BA7AC809DA53}"/>
              </a:ext>
            </a:extLst>
          </p:cNvPr>
          <p:cNvSpPr/>
          <p:nvPr/>
        </p:nvSpPr>
        <p:spPr>
          <a:xfrm>
            <a:off x="9524009" y="4529969"/>
            <a:ext cx="2268187" cy="646331"/>
          </a:xfrm>
          <a:prstGeom prst="rect">
            <a:avLst/>
          </a:prstGeom>
        </p:spPr>
        <p:txBody>
          <a:bodyPr wrap="square">
            <a:spAutoFit/>
          </a:bodyPr>
          <a:lstStyle/>
          <a:p>
            <a:pPr algn="ctr"/>
            <a:r>
              <a:rPr lang="en-US" b="1" dirty="0"/>
              <a:t>PORTAL</a:t>
            </a:r>
          </a:p>
          <a:p>
            <a:pPr algn="ctr"/>
            <a:r>
              <a:rPr lang="en-US" b="1" dirty="0"/>
              <a:t>“TODO EL SUSD”</a:t>
            </a:r>
          </a:p>
        </p:txBody>
      </p:sp>
      <p:sp>
        <p:nvSpPr>
          <p:cNvPr id="11" name="Rectangle 10">
            <a:extLst>
              <a:ext uri="{FF2B5EF4-FFF2-40B4-BE49-F238E27FC236}">
                <a16:creationId xmlns:a16="http://schemas.microsoft.com/office/drawing/2014/main" id="{86DFE8C4-B854-4CE1-BD84-AE98C9C67F41}"/>
              </a:ext>
            </a:extLst>
          </p:cNvPr>
          <p:cNvSpPr/>
          <p:nvPr/>
        </p:nvSpPr>
        <p:spPr>
          <a:xfrm>
            <a:off x="2549332" y="2197311"/>
            <a:ext cx="2408150" cy="877163"/>
          </a:xfrm>
          <a:prstGeom prst="rect">
            <a:avLst/>
          </a:prstGeom>
          <a:solidFill>
            <a:schemeClr val="accent1">
              <a:lumMod val="75000"/>
              <a:lumOff val="25000"/>
            </a:schemeClr>
          </a:solidFill>
        </p:spPr>
        <p:txBody>
          <a:bodyPr wrap="square">
            <a:spAutoFit/>
          </a:bodyPr>
          <a:lstStyle/>
          <a:p>
            <a:pPr algn="ctr"/>
            <a:r>
              <a:rPr lang="es-MX" sz="1700" dirty="0"/>
              <a:t>Dra. Michelle Rodriguez</a:t>
            </a:r>
          </a:p>
          <a:p>
            <a:pPr algn="ctr"/>
            <a:r>
              <a:rPr lang="es-MX" sz="1700" dirty="0"/>
              <a:t>Superintendente de las Escuelas </a:t>
            </a:r>
          </a:p>
        </p:txBody>
      </p:sp>
      <p:pic>
        <p:nvPicPr>
          <p:cNvPr id="12" name="Picture 11">
            <a:extLst>
              <a:ext uri="{FF2B5EF4-FFF2-40B4-BE49-F238E27FC236}">
                <a16:creationId xmlns:a16="http://schemas.microsoft.com/office/drawing/2014/main" id="{4AFCE752-09E3-4E2C-939F-0F8D3AA4673D}"/>
              </a:ext>
            </a:extLst>
          </p:cNvPr>
          <p:cNvPicPr>
            <a:picLocks noChangeAspect="1"/>
          </p:cNvPicPr>
          <p:nvPr/>
        </p:nvPicPr>
        <p:blipFill>
          <a:blip r:embed="rId9"/>
          <a:stretch>
            <a:fillRect/>
          </a:stretch>
        </p:blipFill>
        <p:spPr>
          <a:xfrm>
            <a:off x="2483883" y="3074474"/>
            <a:ext cx="2481287" cy="1871183"/>
          </a:xfrm>
          <a:prstGeom prst="rect">
            <a:avLst/>
          </a:prstGeom>
        </p:spPr>
      </p:pic>
      <p:sp>
        <p:nvSpPr>
          <p:cNvPr id="13" name="Rectangle 12">
            <a:extLst>
              <a:ext uri="{FF2B5EF4-FFF2-40B4-BE49-F238E27FC236}">
                <a16:creationId xmlns:a16="http://schemas.microsoft.com/office/drawing/2014/main" id="{AA9B9B28-4ECC-4884-B13B-BA58D3126297}"/>
              </a:ext>
            </a:extLst>
          </p:cNvPr>
          <p:cNvSpPr/>
          <p:nvPr/>
        </p:nvSpPr>
        <p:spPr>
          <a:xfrm>
            <a:off x="2463277" y="4945657"/>
            <a:ext cx="2481288" cy="584775"/>
          </a:xfrm>
          <a:prstGeom prst="rect">
            <a:avLst/>
          </a:prstGeom>
          <a:solidFill>
            <a:schemeClr val="accent1">
              <a:lumMod val="75000"/>
              <a:lumOff val="25000"/>
            </a:schemeClr>
          </a:solidFill>
        </p:spPr>
        <p:txBody>
          <a:bodyPr wrap="square">
            <a:spAutoFit/>
          </a:bodyPr>
          <a:lstStyle/>
          <a:p>
            <a:pPr algn="ctr"/>
            <a:r>
              <a:rPr lang="es-MX" sz="1600" dirty="0"/>
              <a:t>Puede ver la página web de la Superintendente aquí</a:t>
            </a:r>
          </a:p>
        </p:txBody>
      </p:sp>
      <p:pic>
        <p:nvPicPr>
          <p:cNvPr id="14" name="Picture 13">
            <a:extLst>
              <a:ext uri="{FF2B5EF4-FFF2-40B4-BE49-F238E27FC236}">
                <a16:creationId xmlns:a16="http://schemas.microsoft.com/office/drawing/2014/main" id="{0F5EAA54-13DC-46AA-A0B9-DFF258576679}"/>
              </a:ext>
            </a:extLst>
          </p:cNvPr>
          <p:cNvPicPr>
            <a:picLocks noChangeAspect="1"/>
          </p:cNvPicPr>
          <p:nvPr/>
        </p:nvPicPr>
        <p:blipFill>
          <a:blip r:embed="rId10"/>
          <a:stretch>
            <a:fillRect/>
          </a:stretch>
        </p:blipFill>
        <p:spPr>
          <a:xfrm>
            <a:off x="10710818" y="5530432"/>
            <a:ext cx="1365888" cy="1030288"/>
          </a:xfrm>
          <a:prstGeom prst="rect">
            <a:avLst/>
          </a:prstGeom>
        </p:spPr>
      </p:pic>
    </p:spTree>
    <p:extLst>
      <p:ext uri="{BB962C8B-B14F-4D97-AF65-F5344CB8AC3E}">
        <p14:creationId xmlns:p14="http://schemas.microsoft.com/office/powerpoint/2010/main" val="3732065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9E2C-3A46-4070-BEE5-BC1BC3C01812}"/>
              </a:ext>
            </a:extLst>
          </p:cNvPr>
          <p:cNvSpPr>
            <a:spLocks noGrp="1"/>
          </p:cNvSpPr>
          <p:nvPr>
            <p:ph type="title"/>
          </p:nvPr>
        </p:nvSpPr>
        <p:spPr/>
        <p:txBody>
          <a:bodyPr/>
          <a:lstStyle/>
          <a:p>
            <a:r>
              <a:rPr lang="en-US" dirty="0" err="1"/>
              <a:t>Actualización</a:t>
            </a:r>
            <a:r>
              <a:rPr lang="en-US" dirty="0"/>
              <a:t> del </a:t>
            </a:r>
            <a:r>
              <a:rPr lang="en-US" dirty="0" err="1"/>
              <a:t>equipo</a:t>
            </a:r>
            <a:r>
              <a:rPr lang="en-US" dirty="0"/>
              <a:t> de LCAP</a:t>
            </a:r>
          </a:p>
        </p:txBody>
      </p:sp>
      <p:graphicFrame>
        <p:nvGraphicFramePr>
          <p:cNvPr id="4" name="Content Placeholder 3">
            <a:extLst>
              <a:ext uri="{FF2B5EF4-FFF2-40B4-BE49-F238E27FC236}">
                <a16:creationId xmlns:a16="http://schemas.microsoft.com/office/drawing/2014/main" id="{146C478B-12C7-48FF-805C-762FEBC137D8}"/>
              </a:ext>
            </a:extLst>
          </p:cNvPr>
          <p:cNvGraphicFramePr>
            <a:graphicFrameLocks noGrp="1"/>
          </p:cNvGraphicFramePr>
          <p:nvPr>
            <p:ph idx="1"/>
            <p:extLst>
              <p:ext uri="{D42A27DB-BD31-4B8C-83A1-F6EECF244321}">
                <p14:modId xmlns:p14="http://schemas.microsoft.com/office/powerpoint/2010/main" val="1203185728"/>
              </p:ext>
            </p:extLst>
          </p:nvPr>
        </p:nvGraphicFramePr>
        <p:xfrm>
          <a:off x="-385261" y="1115595"/>
          <a:ext cx="9902240" cy="520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a:extLst>
              <a:ext uri="{FF2B5EF4-FFF2-40B4-BE49-F238E27FC236}">
                <a16:creationId xmlns:a16="http://schemas.microsoft.com/office/drawing/2014/main" id="{004D7816-6B9D-491F-A8BC-88AB636342E0}"/>
              </a:ext>
            </a:extLst>
          </p:cNvPr>
          <p:cNvSpPr txBox="1">
            <a:spLocks/>
          </p:cNvSpPr>
          <p:nvPr/>
        </p:nvSpPr>
        <p:spPr>
          <a:xfrm>
            <a:off x="8301318" y="1115595"/>
            <a:ext cx="3679099" cy="4310032"/>
          </a:xfrm>
          <a:prstGeom prst="rect">
            <a:avLst/>
          </a:prstGeom>
          <a:solidFill>
            <a:srgbClr val="F9AB3F"/>
          </a:solidFill>
          <a:ln w="50800">
            <a:solidFill>
              <a:schemeClr val="accent1"/>
            </a:solidFill>
            <a:prstDash val="dashDot"/>
          </a:ln>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7285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7285D"/>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7285D"/>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7285D"/>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900" b="1" dirty="0">
              <a:solidFill>
                <a:srgbClr val="F9AB3F"/>
              </a:solidFill>
              <a:effectLst>
                <a:outerShdw blurRad="38100" dist="38100" dir="2700000" algn="tl">
                  <a:srgbClr val="000000">
                    <a:alpha val="43137"/>
                  </a:srgbClr>
                </a:outerShdw>
              </a:effectLst>
            </a:endParaRPr>
          </a:p>
          <a:p>
            <a:pPr algn="ctr"/>
            <a:r>
              <a:rPr lang="en-US" sz="4400" b="1" u="sng" dirty="0" err="1">
                <a:effectLst>
                  <a:outerShdw blurRad="38100" dist="38100" dir="2700000" algn="tl">
                    <a:srgbClr val="000000">
                      <a:alpha val="43137"/>
                    </a:srgbClr>
                  </a:outerShdw>
                </a:effectLst>
              </a:rPr>
              <a:t>Nosotros</a:t>
            </a:r>
            <a:r>
              <a:rPr lang="en-US" sz="4400" b="1" u="sng" dirty="0">
                <a:effectLst>
                  <a:outerShdw blurRad="38100" dist="38100" dir="2700000" algn="tl">
                    <a:srgbClr val="000000">
                      <a:alpha val="43137"/>
                    </a:srgbClr>
                  </a:outerShdw>
                </a:effectLst>
              </a:rPr>
              <a:t> </a:t>
            </a:r>
            <a:r>
              <a:rPr lang="en-US" sz="4400" b="1" u="sng" dirty="0" err="1">
                <a:effectLst>
                  <a:outerShdw blurRad="38100" dist="38100" dir="2700000" algn="tl">
                    <a:srgbClr val="000000">
                      <a:alpha val="43137"/>
                    </a:srgbClr>
                  </a:outerShdw>
                </a:effectLst>
              </a:rPr>
              <a:t>apoyamos</a:t>
            </a:r>
            <a:r>
              <a:rPr lang="en-US" sz="4400" b="1" u="sng" dirty="0">
                <a:effectLst>
                  <a:outerShdw blurRad="38100" dist="38100" dir="2700000" algn="tl">
                    <a:srgbClr val="000000">
                      <a:alpha val="43137"/>
                    </a:srgbClr>
                  </a:outerShdw>
                </a:effectLst>
              </a:rPr>
              <a:t> a…</a:t>
            </a:r>
          </a:p>
          <a:p>
            <a:pPr algn="ctr"/>
            <a:endParaRPr lang="en-US" sz="700" dirty="0">
              <a:solidFill>
                <a:srgbClr val="13204B"/>
              </a:solidFill>
              <a:highlight>
                <a:srgbClr val="F9AB3F"/>
              </a:highlight>
            </a:endParaRPr>
          </a:p>
          <a:p>
            <a:r>
              <a:rPr lang="en-US" sz="2900" dirty="0" err="1">
                <a:solidFill>
                  <a:srgbClr val="13204B"/>
                </a:solidFill>
              </a:rPr>
              <a:t>Departamentos</a:t>
            </a:r>
            <a:r>
              <a:rPr lang="en-US" sz="2900" dirty="0">
                <a:solidFill>
                  <a:srgbClr val="13204B"/>
                </a:solidFill>
              </a:rPr>
              <a:t> del </a:t>
            </a:r>
            <a:r>
              <a:rPr lang="en-US" sz="2900" dirty="0" err="1">
                <a:solidFill>
                  <a:srgbClr val="13204B"/>
                </a:solidFill>
              </a:rPr>
              <a:t>distrito</a:t>
            </a:r>
            <a:endParaRPr lang="en-US" sz="2900" dirty="0">
              <a:solidFill>
                <a:srgbClr val="13204B"/>
              </a:solidFill>
              <a:highlight>
                <a:srgbClr val="F9AB3F"/>
              </a:highlight>
            </a:endParaRPr>
          </a:p>
          <a:p>
            <a:r>
              <a:rPr lang="en-US" sz="2900" dirty="0">
                <a:solidFill>
                  <a:srgbClr val="13204B"/>
                </a:solidFill>
              </a:rPr>
              <a:t>Sitios </a:t>
            </a:r>
            <a:r>
              <a:rPr lang="en-US" sz="2900" dirty="0" err="1">
                <a:solidFill>
                  <a:srgbClr val="13204B"/>
                </a:solidFill>
              </a:rPr>
              <a:t>escolares</a:t>
            </a:r>
            <a:r>
              <a:rPr lang="en-US" sz="2900" dirty="0">
                <a:solidFill>
                  <a:srgbClr val="13204B"/>
                </a:solidFill>
              </a:rPr>
              <a:t> del </a:t>
            </a:r>
            <a:r>
              <a:rPr lang="en-US" sz="2900" dirty="0" err="1">
                <a:solidFill>
                  <a:srgbClr val="13204B"/>
                </a:solidFill>
              </a:rPr>
              <a:t>distrito</a:t>
            </a:r>
            <a:endParaRPr lang="en-US" sz="2900" dirty="0">
              <a:solidFill>
                <a:srgbClr val="13204B"/>
              </a:solidFill>
              <a:highlight>
                <a:srgbClr val="F9AB3F"/>
              </a:highlight>
            </a:endParaRPr>
          </a:p>
          <a:p>
            <a:r>
              <a:rPr lang="en-US" sz="2900" dirty="0">
                <a:solidFill>
                  <a:srgbClr val="13204B"/>
                </a:solidFill>
              </a:rPr>
              <a:t>Charters </a:t>
            </a:r>
            <a:r>
              <a:rPr lang="en-US" sz="2900" dirty="0" err="1">
                <a:solidFill>
                  <a:srgbClr val="13204B"/>
                </a:solidFill>
              </a:rPr>
              <a:t>dependientes</a:t>
            </a:r>
            <a:endParaRPr lang="en-US" sz="2900" dirty="0">
              <a:solidFill>
                <a:srgbClr val="13204B"/>
              </a:solidFill>
              <a:highlight>
                <a:srgbClr val="F9AB3F"/>
              </a:highlight>
            </a:endParaRPr>
          </a:p>
          <a:p>
            <a:r>
              <a:rPr lang="en-US" sz="2700" dirty="0">
                <a:solidFill>
                  <a:srgbClr val="13204B"/>
                </a:solidFill>
                <a:highlight>
                  <a:srgbClr val="F9AB3F"/>
                </a:highlight>
              </a:rPr>
              <a:t>Charters</a:t>
            </a:r>
            <a:r>
              <a:rPr lang="en-US" sz="2300" dirty="0">
                <a:solidFill>
                  <a:srgbClr val="13204B"/>
                </a:solidFill>
                <a:highlight>
                  <a:srgbClr val="F9AB3F"/>
                </a:highlight>
              </a:rPr>
              <a:t> </a:t>
            </a:r>
            <a:r>
              <a:rPr lang="en-US" sz="2300" dirty="0">
                <a:solidFill>
                  <a:srgbClr val="13204B"/>
                </a:solidFill>
              </a:rPr>
              <a:t>(</a:t>
            </a:r>
            <a:r>
              <a:rPr lang="en-US" sz="2300" dirty="0" err="1">
                <a:solidFill>
                  <a:srgbClr val="13204B"/>
                </a:solidFill>
              </a:rPr>
              <a:t>Autorizada</a:t>
            </a:r>
            <a:r>
              <a:rPr lang="en-US" sz="2300" dirty="0">
                <a:solidFill>
                  <a:srgbClr val="13204B"/>
                </a:solidFill>
              </a:rPr>
              <a:t> por SUSD)</a:t>
            </a:r>
            <a:endParaRPr lang="en-US" sz="2300" dirty="0">
              <a:solidFill>
                <a:srgbClr val="13204B"/>
              </a:solidFill>
              <a:highlight>
                <a:srgbClr val="F9AB3F"/>
              </a:highlight>
            </a:endParaRPr>
          </a:p>
        </p:txBody>
      </p:sp>
      <p:pic>
        <p:nvPicPr>
          <p:cNvPr id="3" name="Picture 2">
            <a:extLst>
              <a:ext uri="{FF2B5EF4-FFF2-40B4-BE49-F238E27FC236}">
                <a16:creationId xmlns:a16="http://schemas.microsoft.com/office/drawing/2014/main" id="{9474059A-9BB9-4C38-A66E-D08814FFB9E7}"/>
              </a:ext>
            </a:extLst>
          </p:cNvPr>
          <p:cNvPicPr>
            <a:picLocks noChangeAspect="1"/>
          </p:cNvPicPr>
          <p:nvPr/>
        </p:nvPicPr>
        <p:blipFill>
          <a:blip r:embed="rId7"/>
          <a:stretch>
            <a:fillRect/>
          </a:stretch>
        </p:blipFill>
        <p:spPr>
          <a:xfrm>
            <a:off x="9045388" y="5540188"/>
            <a:ext cx="3039036" cy="1255059"/>
          </a:xfrm>
          <a:prstGeom prst="rect">
            <a:avLst/>
          </a:prstGeom>
        </p:spPr>
      </p:pic>
    </p:spTree>
    <p:extLst>
      <p:ext uri="{BB962C8B-B14F-4D97-AF65-F5344CB8AC3E}">
        <p14:creationId xmlns:p14="http://schemas.microsoft.com/office/powerpoint/2010/main" val="329551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6758-EAC7-1E36-CBCD-59BBCC1856C7}"/>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50587D2-B257-FD2C-45BB-1C71E623EA5B}"/>
              </a:ext>
            </a:extLst>
          </p:cNvPr>
          <p:cNvSpPr>
            <a:spLocks noGrp="1"/>
          </p:cNvSpPr>
          <p:nvPr>
            <p:ph idx="1"/>
          </p:nvPr>
        </p:nvSpPr>
        <p:spPr>
          <a:xfrm>
            <a:off x="380009" y="1021278"/>
            <a:ext cx="11412187" cy="5439680"/>
          </a:xfrm>
        </p:spPr>
        <p:txBody>
          <a:bodyPr>
            <a:normAutofit lnSpcReduction="10000"/>
          </a:bodyPr>
          <a:lstStyle/>
          <a:p>
            <a:pPr algn="ctr"/>
            <a:r>
              <a:rPr lang="es-MX" sz="3200" b="1" dirty="0"/>
              <a:t>ANÁLISIS DE DATOS / áreas de NECESIDAD DEL DISTRITO</a:t>
            </a:r>
            <a:endParaRPr lang="en-US" sz="1300" b="1" dirty="0"/>
          </a:p>
          <a:p>
            <a:r>
              <a:rPr lang="en-US" sz="3200" dirty="0" err="1"/>
              <a:t>Temas</a:t>
            </a:r>
            <a:r>
              <a:rPr lang="en-US" sz="3200" dirty="0"/>
              <a:t>:</a:t>
            </a:r>
          </a:p>
          <a:p>
            <a:pPr marL="457200" indent="-457200">
              <a:buFont typeface="Wingdings" panose="05000000000000000000" pitchFamily="2" charset="2"/>
              <a:buChar char="q"/>
            </a:pPr>
            <a:r>
              <a:rPr lang="es-MX" sz="3200" dirty="0"/>
              <a:t>Participación en LCAP en el año 2023-2024</a:t>
            </a:r>
          </a:p>
          <a:p>
            <a:pPr marL="457200" indent="-457200">
              <a:buFont typeface="Wingdings" panose="05000000000000000000" pitchFamily="2" charset="2"/>
              <a:buChar char="q"/>
            </a:pPr>
            <a:r>
              <a:rPr lang="es-MX" sz="3200" dirty="0" err="1"/>
              <a:t>Guias</a:t>
            </a:r>
            <a:r>
              <a:rPr lang="es-MX" sz="3200" dirty="0"/>
              <a:t> principales de LCAP y SUSD </a:t>
            </a:r>
          </a:p>
          <a:p>
            <a:pPr marL="457200" indent="-457200">
              <a:buFont typeface="Wingdings" panose="05000000000000000000" pitchFamily="2" charset="2"/>
              <a:buChar char="q"/>
            </a:pPr>
            <a:r>
              <a:rPr lang="es-MX" sz="3200" dirty="0"/>
              <a:t>Repaso de la </a:t>
            </a:r>
            <a:r>
              <a:rPr lang="es-MX" sz="3200" dirty="0" err="1"/>
              <a:t>session</a:t>
            </a:r>
            <a:r>
              <a:rPr lang="es-MX" sz="3200" dirty="0"/>
              <a:t> de Participación Anterior</a:t>
            </a:r>
          </a:p>
          <a:p>
            <a:pPr marL="457200" indent="-457200">
              <a:buFont typeface="Wingdings" panose="05000000000000000000" pitchFamily="2" charset="2"/>
              <a:buChar char="q"/>
            </a:pPr>
            <a:r>
              <a:rPr lang="es-MX" sz="3200" dirty="0"/>
              <a:t>Oportunidades para crear Confianza por medio de Participación Auténtica</a:t>
            </a:r>
          </a:p>
          <a:p>
            <a:pPr marL="457200" indent="-457200">
              <a:buFont typeface="Wingdings" panose="05000000000000000000" pitchFamily="2" charset="2"/>
              <a:buChar char="q"/>
            </a:pPr>
            <a:r>
              <a:rPr lang="en-US" sz="3200" dirty="0" err="1"/>
              <a:t>Análisis</a:t>
            </a:r>
            <a:r>
              <a:rPr lang="en-US" sz="3200" dirty="0"/>
              <a:t> de </a:t>
            </a:r>
            <a:r>
              <a:rPr lang="en-US" sz="3200" dirty="0" err="1"/>
              <a:t>Datos</a:t>
            </a:r>
            <a:endParaRPr lang="en-US" sz="3200" dirty="0"/>
          </a:p>
          <a:p>
            <a:pPr marL="457200" indent="-457200">
              <a:buFont typeface="Wingdings" panose="05000000000000000000" pitchFamily="2" charset="2"/>
              <a:buChar char="q"/>
            </a:pPr>
            <a:r>
              <a:rPr lang="en-US" sz="3200" dirty="0" err="1"/>
              <a:t>Áreas</a:t>
            </a:r>
            <a:r>
              <a:rPr lang="en-US" sz="3200" dirty="0"/>
              <a:t> de </a:t>
            </a:r>
            <a:r>
              <a:rPr lang="en-US" sz="3200" dirty="0" err="1"/>
              <a:t>Necesidad</a:t>
            </a:r>
            <a:r>
              <a:rPr lang="en-US" sz="3200" dirty="0"/>
              <a:t> del Distrito</a:t>
            </a:r>
          </a:p>
          <a:p>
            <a:pPr marL="457200" indent="-457200">
              <a:buFont typeface="Wingdings" panose="05000000000000000000" pitchFamily="2" charset="2"/>
              <a:buChar char="q"/>
            </a:pPr>
            <a:r>
              <a:rPr lang="es-MX" sz="3200" dirty="0" err="1"/>
              <a:t>Proxima</a:t>
            </a:r>
            <a:r>
              <a:rPr lang="es-MX" sz="3200" dirty="0"/>
              <a:t> Sesión de Participación de LCAP</a:t>
            </a:r>
          </a:p>
        </p:txBody>
      </p:sp>
      <p:pic>
        <p:nvPicPr>
          <p:cNvPr id="4" name="Picture 3">
            <a:extLst>
              <a:ext uri="{FF2B5EF4-FFF2-40B4-BE49-F238E27FC236}">
                <a16:creationId xmlns:a16="http://schemas.microsoft.com/office/drawing/2014/main" id="{7D481A9B-3500-4468-8C89-2E36707B3D3C}"/>
              </a:ext>
            </a:extLst>
          </p:cNvPr>
          <p:cNvPicPr>
            <a:picLocks noChangeAspect="1"/>
          </p:cNvPicPr>
          <p:nvPr/>
        </p:nvPicPr>
        <p:blipFill>
          <a:blip r:embed="rId2"/>
          <a:stretch>
            <a:fillRect/>
          </a:stretch>
        </p:blipFill>
        <p:spPr>
          <a:xfrm>
            <a:off x="9063318" y="5364373"/>
            <a:ext cx="2917098" cy="1377815"/>
          </a:xfrm>
          <a:prstGeom prst="rect">
            <a:avLst/>
          </a:prstGeom>
        </p:spPr>
      </p:pic>
    </p:spTree>
    <p:extLst>
      <p:ext uri="{BB962C8B-B14F-4D97-AF65-F5344CB8AC3E}">
        <p14:creationId xmlns:p14="http://schemas.microsoft.com/office/powerpoint/2010/main" val="1287024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EF0D7-E2B5-8D48-E445-FD84DA22CC30}"/>
              </a:ext>
            </a:extLst>
          </p:cNvPr>
          <p:cNvSpPr>
            <a:spLocks noGrp="1"/>
          </p:cNvSpPr>
          <p:nvPr>
            <p:ph type="title"/>
          </p:nvPr>
        </p:nvSpPr>
        <p:spPr>
          <a:xfrm>
            <a:off x="797859" y="233395"/>
            <a:ext cx="10972799" cy="1325563"/>
          </a:xfrm>
        </p:spPr>
        <p:txBody>
          <a:bodyPr/>
          <a:lstStyle/>
          <a:p>
            <a:r>
              <a:rPr lang="es-MX" dirty="0"/>
              <a:t>Participación en LCAP en el año 2023-2024</a:t>
            </a:r>
            <a:endParaRPr lang="en-US" dirty="0"/>
          </a:p>
        </p:txBody>
      </p:sp>
      <p:sp>
        <p:nvSpPr>
          <p:cNvPr id="3" name="Content Placeholder 2">
            <a:extLst>
              <a:ext uri="{FF2B5EF4-FFF2-40B4-BE49-F238E27FC236}">
                <a16:creationId xmlns:a16="http://schemas.microsoft.com/office/drawing/2014/main" id="{FDFCA274-B337-89F6-79E8-4986C350F022}"/>
              </a:ext>
            </a:extLst>
          </p:cNvPr>
          <p:cNvSpPr>
            <a:spLocks noGrp="1"/>
          </p:cNvSpPr>
          <p:nvPr>
            <p:ph idx="1"/>
          </p:nvPr>
        </p:nvSpPr>
        <p:spPr>
          <a:xfrm>
            <a:off x="654424" y="1433939"/>
            <a:ext cx="11187952" cy="4831197"/>
          </a:xfrm>
        </p:spPr>
        <p:txBody>
          <a:bodyPr>
            <a:normAutofit fontScale="77500" lnSpcReduction="20000"/>
          </a:bodyPr>
          <a:lstStyle/>
          <a:p>
            <a:r>
              <a:rPr lang="en-US" dirty="0"/>
              <a:t>11/28: </a:t>
            </a:r>
            <a:r>
              <a:rPr lang="en-US" dirty="0" err="1"/>
              <a:t>Introducción</a:t>
            </a:r>
            <a:r>
              <a:rPr lang="en-US" dirty="0"/>
              <a:t>: </a:t>
            </a:r>
            <a:r>
              <a:rPr lang="en-US" dirty="0" err="1"/>
              <a:t>Fundamentos</a:t>
            </a:r>
            <a:r>
              <a:rPr lang="en-US" dirty="0"/>
              <a:t> de LCAP</a:t>
            </a:r>
          </a:p>
          <a:p>
            <a:r>
              <a:rPr lang="en-US" dirty="0"/>
              <a:t>12/04: </a:t>
            </a:r>
            <a:r>
              <a:rPr lang="es-MX" dirty="0"/>
              <a:t>Prioridades actuales del distrito del año escolar 2023-2024 </a:t>
            </a:r>
          </a:p>
          <a:p>
            <a:r>
              <a:rPr lang="en-US" dirty="0"/>
              <a:t>01/19: </a:t>
            </a:r>
            <a:r>
              <a:rPr lang="es-MX" dirty="0"/>
              <a:t>Actualización de Medio Año y Fondos de LCAP </a:t>
            </a:r>
          </a:p>
          <a:p>
            <a:r>
              <a:rPr lang="es-MX" sz="4000" dirty="0">
                <a:solidFill>
                  <a:srgbClr val="FF0000"/>
                </a:solidFill>
              </a:rPr>
              <a:t>ANÁLISIS DE DATOS / ÁREAS DE  NECESIDAD DEL DISTRITO</a:t>
            </a:r>
          </a:p>
          <a:p>
            <a:r>
              <a:rPr lang="en-US" dirty="0"/>
              <a:t>02/16: </a:t>
            </a:r>
            <a:r>
              <a:rPr lang="en-US" dirty="0" err="1"/>
              <a:t>Proyecciónes</a:t>
            </a:r>
            <a:r>
              <a:rPr lang="en-US" dirty="0"/>
              <a:t> del </a:t>
            </a:r>
            <a:r>
              <a:rPr lang="en-US" dirty="0" err="1"/>
              <a:t>Presupuesto</a:t>
            </a:r>
            <a:endParaRPr lang="en-US" dirty="0"/>
          </a:p>
          <a:p>
            <a:r>
              <a:rPr lang="en-US" dirty="0"/>
              <a:t>03/05: </a:t>
            </a:r>
            <a:r>
              <a:rPr lang="es-MX" dirty="0"/>
              <a:t>Resultados de la Encuesta y Conclusiones Clave</a:t>
            </a:r>
          </a:p>
          <a:p>
            <a:r>
              <a:rPr lang="en-US" dirty="0"/>
              <a:t>03/08: </a:t>
            </a:r>
            <a:r>
              <a:rPr lang="en-US" dirty="0" err="1"/>
              <a:t>Metas</a:t>
            </a:r>
            <a:r>
              <a:rPr lang="en-US" dirty="0"/>
              <a:t> del Distrito </a:t>
            </a:r>
            <a:r>
              <a:rPr lang="en-US" dirty="0" err="1"/>
              <a:t>Identificadas</a:t>
            </a:r>
            <a:r>
              <a:rPr lang="en-US" dirty="0"/>
              <a:t>/ </a:t>
            </a:r>
            <a:r>
              <a:rPr lang="en-US" dirty="0" err="1"/>
              <a:t>Actividades</a:t>
            </a:r>
            <a:r>
              <a:rPr lang="en-US" dirty="0"/>
              <a:t> </a:t>
            </a:r>
          </a:p>
          <a:p>
            <a:endParaRPr lang="en-US" dirty="0"/>
          </a:p>
          <a:p>
            <a:r>
              <a:rPr lang="en-US" dirty="0"/>
              <a:t>* </a:t>
            </a:r>
            <a:r>
              <a:rPr lang="es-MX" dirty="0"/>
              <a:t>Abril del año 2024: Publicación del Borrador de LCAP para el año 2024 al 2027</a:t>
            </a:r>
          </a:p>
          <a:p>
            <a:r>
              <a:rPr lang="en-US" dirty="0"/>
              <a:t>* </a:t>
            </a:r>
            <a:r>
              <a:rPr lang="es-MX" dirty="0"/>
              <a:t>Mayo del año 2024: Audiencia Pública  de LCAP para </a:t>
            </a:r>
          </a:p>
          <a:p>
            <a:r>
              <a:rPr lang="es-MX" dirty="0"/>
              <a:t>       el año 2024 al 2027</a:t>
            </a:r>
          </a:p>
          <a:p>
            <a:r>
              <a:rPr lang="en-US" dirty="0"/>
              <a:t>* </a:t>
            </a:r>
            <a:r>
              <a:rPr lang="es-MX" dirty="0"/>
              <a:t>Junio del año 2024: Adopción de la Mesa directiva </a:t>
            </a:r>
          </a:p>
          <a:p>
            <a:r>
              <a:rPr lang="es-MX" dirty="0"/>
              <a:t>       de LCAP para el año  2024 al 2027</a:t>
            </a:r>
            <a:endParaRPr lang="en-US" dirty="0"/>
          </a:p>
        </p:txBody>
      </p:sp>
      <p:pic>
        <p:nvPicPr>
          <p:cNvPr id="4" name="Picture 3">
            <a:extLst>
              <a:ext uri="{FF2B5EF4-FFF2-40B4-BE49-F238E27FC236}">
                <a16:creationId xmlns:a16="http://schemas.microsoft.com/office/drawing/2014/main" id="{07379765-5126-467E-9AB5-C022B5C68CF9}"/>
              </a:ext>
            </a:extLst>
          </p:cNvPr>
          <p:cNvPicPr>
            <a:picLocks noChangeAspect="1"/>
          </p:cNvPicPr>
          <p:nvPr/>
        </p:nvPicPr>
        <p:blipFill>
          <a:blip r:embed="rId2"/>
          <a:stretch>
            <a:fillRect/>
          </a:stretch>
        </p:blipFill>
        <p:spPr>
          <a:xfrm>
            <a:off x="9067494" y="5424061"/>
            <a:ext cx="2914141" cy="1377815"/>
          </a:xfrm>
          <a:prstGeom prst="rect">
            <a:avLst/>
          </a:prstGeom>
        </p:spPr>
      </p:pic>
      <p:pic>
        <p:nvPicPr>
          <p:cNvPr id="5" name="Picture 4">
            <a:extLst>
              <a:ext uri="{FF2B5EF4-FFF2-40B4-BE49-F238E27FC236}">
                <a16:creationId xmlns:a16="http://schemas.microsoft.com/office/drawing/2014/main" id="{F1372AF4-090C-4082-8F51-C2077B95A636}"/>
              </a:ext>
            </a:extLst>
          </p:cNvPr>
          <p:cNvPicPr>
            <a:picLocks noChangeAspect="1"/>
          </p:cNvPicPr>
          <p:nvPr/>
        </p:nvPicPr>
        <p:blipFill>
          <a:blip r:embed="rId3"/>
          <a:stretch>
            <a:fillRect/>
          </a:stretch>
        </p:blipFill>
        <p:spPr>
          <a:xfrm>
            <a:off x="8825220" y="5192557"/>
            <a:ext cx="3366780" cy="1665443"/>
          </a:xfrm>
          <a:prstGeom prst="rect">
            <a:avLst/>
          </a:prstGeom>
        </p:spPr>
      </p:pic>
    </p:spTree>
    <p:extLst>
      <p:ext uri="{BB962C8B-B14F-4D97-AF65-F5344CB8AC3E}">
        <p14:creationId xmlns:p14="http://schemas.microsoft.com/office/powerpoint/2010/main" val="836120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7D6D-DECF-4926-94F7-3B0845C7C1F7}"/>
              </a:ext>
            </a:extLst>
          </p:cNvPr>
          <p:cNvSpPr>
            <a:spLocks noGrp="1"/>
          </p:cNvSpPr>
          <p:nvPr>
            <p:ph type="title"/>
          </p:nvPr>
        </p:nvSpPr>
        <p:spPr/>
        <p:txBody>
          <a:bodyPr/>
          <a:lstStyle/>
          <a:p>
            <a:r>
              <a:rPr lang="en-US" dirty="0" err="1"/>
              <a:t>Principios</a:t>
            </a:r>
            <a:r>
              <a:rPr lang="en-US" dirty="0"/>
              <a:t> </a:t>
            </a:r>
            <a:r>
              <a:rPr lang="en-US" dirty="0" err="1"/>
              <a:t>guía</a:t>
            </a:r>
            <a:r>
              <a:rPr lang="en-US" dirty="0"/>
              <a:t> </a:t>
            </a:r>
            <a:r>
              <a:rPr lang="es-ES" dirty="0"/>
              <a:t>de LCAP y SUSD </a:t>
            </a:r>
            <a:endParaRPr lang="en-US" dirty="0"/>
          </a:p>
        </p:txBody>
      </p:sp>
      <p:sp>
        <p:nvSpPr>
          <p:cNvPr id="6" name="Rectangle 5">
            <a:extLst>
              <a:ext uri="{FF2B5EF4-FFF2-40B4-BE49-F238E27FC236}">
                <a16:creationId xmlns:a16="http://schemas.microsoft.com/office/drawing/2014/main" id="{C3BFC8F2-F5CC-47EA-AFE1-FC956822BACB}"/>
              </a:ext>
            </a:extLst>
          </p:cNvPr>
          <p:cNvSpPr/>
          <p:nvPr/>
        </p:nvSpPr>
        <p:spPr>
          <a:xfrm>
            <a:off x="3155576" y="1806298"/>
            <a:ext cx="5880847" cy="2923877"/>
          </a:xfrm>
          <a:prstGeom prst="rect">
            <a:avLst/>
          </a:prstGeom>
        </p:spPr>
        <p:txBody>
          <a:bodyPr wrap="square">
            <a:spAutoFit/>
          </a:bodyPr>
          <a:lstStyle/>
          <a:p>
            <a:pPr algn="ctr"/>
            <a:r>
              <a:rPr lang="en-US" sz="4600" dirty="0">
                <a:solidFill>
                  <a:srgbClr val="F9AB3F"/>
                </a:solidFill>
              </a:rPr>
              <a:t>MEJORAMIENTO </a:t>
            </a:r>
          </a:p>
          <a:p>
            <a:pPr algn="ctr"/>
            <a:r>
              <a:rPr lang="en-US" sz="4600" dirty="0">
                <a:solidFill>
                  <a:srgbClr val="F9AB3F"/>
                </a:solidFill>
              </a:rPr>
              <a:t>de los</a:t>
            </a:r>
          </a:p>
          <a:p>
            <a:pPr algn="ctr"/>
            <a:r>
              <a:rPr lang="en-US" sz="4600" dirty="0">
                <a:solidFill>
                  <a:srgbClr val="F9AB3F"/>
                </a:solidFill>
              </a:rPr>
              <a:t> RESULTADOS</a:t>
            </a:r>
          </a:p>
          <a:p>
            <a:pPr algn="ctr"/>
            <a:r>
              <a:rPr lang="en-US" sz="4600" dirty="0">
                <a:solidFill>
                  <a:srgbClr val="F9AB3F"/>
                </a:solidFill>
              </a:rPr>
              <a:t>ESTUDIANTILES</a:t>
            </a:r>
          </a:p>
        </p:txBody>
      </p:sp>
      <p:pic>
        <p:nvPicPr>
          <p:cNvPr id="3" name="Picture 2">
            <a:extLst>
              <a:ext uri="{FF2B5EF4-FFF2-40B4-BE49-F238E27FC236}">
                <a16:creationId xmlns:a16="http://schemas.microsoft.com/office/drawing/2014/main" id="{E4A1F408-2607-4605-8FC3-8AE29AA2CD52}"/>
              </a:ext>
            </a:extLst>
          </p:cNvPr>
          <p:cNvPicPr>
            <a:picLocks noChangeAspect="1"/>
          </p:cNvPicPr>
          <p:nvPr/>
        </p:nvPicPr>
        <p:blipFill>
          <a:blip r:embed="rId2"/>
          <a:stretch>
            <a:fillRect/>
          </a:stretch>
        </p:blipFill>
        <p:spPr>
          <a:xfrm>
            <a:off x="9036423" y="5438061"/>
            <a:ext cx="3092824" cy="1377815"/>
          </a:xfrm>
          <a:prstGeom prst="rect">
            <a:avLst/>
          </a:prstGeom>
        </p:spPr>
      </p:pic>
      <p:pic>
        <p:nvPicPr>
          <p:cNvPr id="4" name="Picture 3">
            <a:extLst>
              <a:ext uri="{FF2B5EF4-FFF2-40B4-BE49-F238E27FC236}">
                <a16:creationId xmlns:a16="http://schemas.microsoft.com/office/drawing/2014/main" id="{45E62351-769F-4CF0-85DE-ED32257913A1}"/>
              </a:ext>
            </a:extLst>
          </p:cNvPr>
          <p:cNvPicPr>
            <a:picLocks noChangeAspect="1"/>
          </p:cNvPicPr>
          <p:nvPr/>
        </p:nvPicPr>
        <p:blipFill>
          <a:blip r:embed="rId3"/>
          <a:stretch>
            <a:fillRect/>
          </a:stretch>
        </p:blipFill>
        <p:spPr>
          <a:xfrm>
            <a:off x="7724775" y="4648200"/>
            <a:ext cx="4467225" cy="2209800"/>
          </a:xfrm>
          <a:prstGeom prst="rect">
            <a:avLst/>
          </a:prstGeom>
        </p:spPr>
      </p:pic>
    </p:spTree>
    <p:extLst>
      <p:ext uri="{BB962C8B-B14F-4D97-AF65-F5344CB8AC3E}">
        <p14:creationId xmlns:p14="http://schemas.microsoft.com/office/powerpoint/2010/main" val="3033418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F565-7749-45C5-BC76-2FFB8EF1635B}"/>
              </a:ext>
            </a:extLst>
          </p:cNvPr>
          <p:cNvSpPr>
            <a:spLocks noGrp="1"/>
          </p:cNvSpPr>
          <p:nvPr>
            <p:ph type="title"/>
          </p:nvPr>
        </p:nvSpPr>
        <p:spPr/>
        <p:txBody>
          <a:bodyPr/>
          <a:lstStyle/>
          <a:p>
            <a:r>
              <a:rPr lang="en-US" dirty="0" err="1"/>
              <a:t>Tiempo</a:t>
            </a:r>
            <a:r>
              <a:rPr lang="en-US" dirty="0"/>
              <a:t> para </a:t>
            </a:r>
            <a:r>
              <a:rPr lang="en-US" dirty="0" err="1"/>
              <a:t>pensar</a:t>
            </a:r>
            <a:r>
              <a:rPr lang="en-US" dirty="0"/>
              <a:t> </a:t>
            </a:r>
          </a:p>
        </p:txBody>
      </p:sp>
      <p:sp>
        <p:nvSpPr>
          <p:cNvPr id="3" name="Content Placeholder 2">
            <a:extLst>
              <a:ext uri="{FF2B5EF4-FFF2-40B4-BE49-F238E27FC236}">
                <a16:creationId xmlns:a16="http://schemas.microsoft.com/office/drawing/2014/main" id="{3BB9A81E-770E-43DC-8751-B44175D93516}"/>
              </a:ext>
            </a:extLst>
          </p:cNvPr>
          <p:cNvSpPr>
            <a:spLocks noGrp="1"/>
          </p:cNvSpPr>
          <p:nvPr>
            <p:ph idx="1"/>
          </p:nvPr>
        </p:nvSpPr>
        <p:spPr>
          <a:xfrm>
            <a:off x="5739063" y="1079901"/>
            <a:ext cx="6241351" cy="5207168"/>
          </a:xfrm>
        </p:spPr>
        <p:txBody>
          <a:bodyPr>
            <a:normAutofit/>
          </a:bodyPr>
          <a:lstStyle/>
          <a:p>
            <a:pPr algn="ctr"/>
            <a:r>
              <a:rPr lang="en-US" sz="3000" b="1" dirty="0">
                <a:solidFill>
                  <a:schemeClr val="accent6">
                    <a:lumMod val="75000"/>
                  </a:schemeClr>
                </a:solidFill>
                <a:effectLst>
                  <a:outerShdw blurRad="38100" dist="38100" dir="2700000" algn="tl">
                    <a:srgbClr val="000000">
                      <a:alpha val="43137"/>
                    </a:srgbClr>
                  </a:outerShdw>
                </a:effectLst>
              </a:rPr>
              <a:t>Pregunta:</a:t>
            </a:r>
            <a:r>
              <a:rPr lang="en-US" sz="3000" dirty="0">
                <a:solidFill>
                  <a:schemeClr val="accent6">
                    <a:lumMod val="75000"/>
                  </a:schemeClr>
                </a:solidFill>
                <a:effectLst>
                  <a:outerShdw blurRad="38100" dist="38100" dir="2700000" algn="tl">
                    <a:srgbClr val="000000">
                      <a:alpha val="43137"/>
                    </a:srgbClr>
                  </a:outerShdw>
                </a:effectLst>
              </a:rPr>
              <a:t> </a:t>
            </a:r>
          </a:p>
          <a:p>
            <a:pPr algn="ctr"/>
            <a:r>
              <a:rPr lang="es-MX" dirty="0"/>
              <a:t>Semana del Reto de Solidaridad del SUSD</a:t>
            </a:r>
            <a:endParaRPr lang="en-US" dirty="0"/>
          </a:p>
          <a:p>
            <a:pPr algn="ctr"/>
            <a:r>
              <a:rPr lang="es-MX" dirty="0"/>
              <a:t>¿Qué actos de solidaridad y atención ha presenciado que refuerzan la “alegría, la confianza y la credibilidad” dentro de nuestro distrito y/o comunidad en general?</a:t>
            </a:r>
            <a:endParaRPr lang="en-US" sz="1600" dirty="0"/>
          </a:p>
          <a:p>
            <a:pPr algn="ctr"/>
            <a:r>
              <a:rPr lang="es-MX" dirty="0"/>
              <a:t>2 minutos para publicar su comentario en el cuadro de chat e informar.</a:t>
            </a:r>
            <a:endParaRPr lang="en-US" dirty="0"/>
          </a:p>
        </p:txBody>
      </p:sp>
      <p:pic>
        <p:nvPicPr>
          <p:cNvPr id="4" name="Picture 3">
            <a:extLst>
              <a:ext uri="{FF2B5EF4-FFF2-40B4-BE49-F238E27FC236}">
                <a16:creationId xmlns:a16="http://schemas.microsoft.com/office/drawing/2014/main" id="{3874E87D-E561-4566-913B-1FF39FF3122C}"/>
              </a:ext>
            </a:extLst>
          </p:cNvPr>
          <p:cNvPicPr>
            <a:picLocks noChangeAspect="1"/>
          </p:cNvPicPr>
          <p:nvPr/>
        </p:nvPicPr>
        <p:blipFill>
          <a:blip r:embed="rId2"/>
          <a:stretch>
            <a:fillRect/>
          </a:stretch>
        </p:blipFill>
        <p:spPr>
          <a:xfrm>
            <a:off x="211586" y="1079901"/>
            <a:ext cx="5233624" cy="5207169"/>
          </a:xfrm>
          <a:prstGeom prst="rect">
            <a:avLst/>
          </a:prstGeom>
        </p:spPr>
      </p:pic>
      <p:pic>
        <p:nvPicPr>
          <p:cNvPr id="5" name="Picture 4">
            <a:extLst>
              <a:ext uri="{FF2B5EF4-FFF2-40B4-BE49-F238E27FC236}">
                <a16:creationId xmlns:a16="http://schemas.microsoft.com/office/drawing/2014/main" id="{50DFAC9C-8E36-47F8-BAF9-5835E575357C}"/>
              </a:ext>
            </a:extLst>
          </p:cNvPr>
          <p:cNvPicPr>
            <a:picLocks noChangeAspect="1"/>
          </p:cNvPicPr>
          <p:nvPr/>
        </p:nvPicPr>
        <p:blipFill>
          <a:blip r:embed="rId3"/>
          <a:stretch>
            <a:fillRect/>
          </a:stretch>
        </p:blipFill>
        <p:spPr>
          <a:xfrm>
            <a:off x="9066273" y="5258340"/>
            <a:ext cx="2914141" cy="1377815"/>
          </a:xfrm>
          <a:prstGeom prst="rect">
            <a:avLst/>
          </a:prstGeom>
        </p:spPr>
      </p:pic>
    </p:spTree>
    <p:extLst>
      <p:ext uri="{BB962C8B-B14F-4D97-AF65-F5344CB8AC3E}">
        <p14:creationId xmlns:p14="http://schemas.microsoft.com/office/powerpoint/2010/main" val="166129484"/>
      </p:ext>
    </p:extLst>
  </p:cSld>
  <p:clrMapOvr>
    <a:masterClrMapping/>
  </p:clrMapOvr>
</p:sld>
</file>

<file path=ppt/theme/theme1.xml><?xml version="1.0" encoding="utf-8"?>
<a:theme xmlns:a="http://schemas.openxmlformats.org/drawingml/2006/main" name="Office Theme">
  <a:themeElements>
    <a:clrScheme name="SUSD Colors">
      <a:dk1>
        <a:sysClr val="windowText" lastClr="000000"/>
      </a:dk1>
      <a:lt1>
        <a:sysClr val="window" lastClr="FFFFFF"/>
      </a:lt1>
      <a:dk2>
        <a:srgbClr val="44546A"/>
      </a:dk2>
      <a:lt2>
        <a:srgbClr val="E7E6E6"/>
      </a:lt2>
      <a:accent1>
        <a:srgbClr val="13204B"/>
      </a:accent1>
      <a:accent2>
        <a:srgbClr val="F2A63B"/>
      </a:accent2>
      <a:accent3>
        <a:srgbClr val="36AFCE"/>
      </a:accent3>
      <a:accent4>
        <a:srgbClr val="1D6FA9"/>
      </a:accent4>
      <a:accent5>
        <a:srgbClr val="B74919"/>
      </a:accent5>
      <a:accent6>
        <a:srgbClr val="F2A63B"/>
      </a:accent6>
      <a:hlink>
        <a:srgbClr val="6DAA2D"/>
      </a:hlink>
      <a:folHlink>
        <a:srgbClr val="5975D4"/>
      </a:folHlink>
    </a:clrScheme>
    <a:fontScheme name="ASR Windows Font">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5D1D212AF7E2499E1FA43DE2148A75" ma:contentTypeVersion="15" ma:contentTypeDescription="Create a new document." ma:contentTypeScope="" ma:versionID="4edf91a278bd7283f78504d997232b93">
  <xsd:schema xmlns:xsd="http://www.w3.org/2001/XMLSchema" xmlns:xs="http://www.w3.org/2001/XMLSchema" xmlns:p="http://schemas.microsoft.com/office/2006/metadata/properties" xmlns:ns3="61fdd6d8-8f4e-45b3-a3a3-83f42263f912" xmlns:ns4="17263895-e82c-4fea-af15-8ab1563a5ba6" targetNamespace="http://schemas.microsoft.com/office/2006/metadata/properties" ma:root="true" ma:fieldsID="b645ff37c6b10e4495f2bda51c83e55f" ns3:_="" ns4:_="">
    <xsd:import namespace="61fdd6d8-8f4e-45b3-a3a3-83f42263f912"/>
    <xsd:import namespace="17263895-e82c-4fea-af15-8ab1563a5ba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fdd6d8-8f4e-45b3-a3a3-83f42263f9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263895-e82c-4fea-af15-8ab1563a5ba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1fdd6d8-8f4e-45b3-a3a3-83f42263f912" xsi:nil="true"/>
  </documentManagement>
</p:properties>
</file>

<file path=customXml/itemProps1.xml><?xml version="1.0" encoding="utf-8"?>
<ds:datastoreItem xmlns:ds="http://schemas.openxmlformats.org/officeDocument/2006/customXml" ds:itemID="{01F04B84-5256-4AC2-9EC9-0BD62C1909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fdd6d8-8f4e-45b3-a3a3-83f42263f912"/>
    <ds:schemaRef ds:uri="17263895-e82c-4fea-af15-8ab1563a5b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94683C-3FC1-4A48-9DD7-DFFE61715AE9}">
  <ds:schemaRefs>
    <ds:schemaRef ds:uri="http://schemas.microsoft.com/sharepoint/v3/contenttype/forms"/>
  </ds:schemaRefs>
</ds:datastoreItem>
</file>

<file path=customXml/itemProps3.xml><?xml version="1.0" encoding="utf-8"?>
<ds:datastoreItem xmlns:ds="http://schemas.openxmlformats.org/officeDocument/2006/customXml" ds:itemID="{E83F4873-F6F7-4AB4-9E66-AF57F4BC950C}">
  <ds:schemaRefs>
    <ds:schemaRef ds:uri="http://purl.org/dc/elements/1.1/"/>
    <ds:schemaRef ds:uri="17263895-e82c-4fea-af15-8ab1563a5ba6"/>
    <ds:schemaRef ds:uri="http://schemas.microsoft.com/office/2006/metadata/properties"/>
    <ds:schemaRef ds:uri="61fdd6d8-8f4e-45b3-a3a3-83f42263f912"/>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2445</TotalTime>
  <Words>1699</Words>
  <Application>Microsoft Office PowerPoint</Application>
  <PresentationFormat>Widescreen</PresentationFormat>
  <Paragraphs>246</Paragraphs>
  <Slides>28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Arial,Sans-Serif</vt:lpstr>
      <vt:lpstr>Calibri</vt:lpstr>
      <vt:lpstr>Calibri Light</vt:lpstr>
      <vt:lpstr>Gill Sans MT</vt:lpstr>
      <vt:lpstr>Segoe UI</vt:lpstr>
      <vt:lpstr>Wingdings</vt:lpstr>
      <vt:lpstr>Office Theme</vt:lpstr>
      <vt:lpstr>ESTA SESIÓN SERÁ GRABADA</vt:lpstr>
      <vt:lpstr>ANÁLISIS DE DATOS / áreas de NECESIDAD DEL DISTRITO</vt:lpstr>
      <vt:lpstr>ESTA SESIÓN SERÁ GRABADA</vt:lpstr>
      <vt:lpstr>BIENVENIDOS </vt:lpstr>
      <vt:lpstr>Actualización del equipo de LCAP</vt:lpstr>
      <vt:lpstr>AGENDA</vt:lpstr>
      <vt:lpstr>Participación en LCAP en el año 2023-2024</vt:lpstr>
      <vt:lpstr>Principios guía de LCAP y SUSD </vt:lpstr>
      <vt:lpstr>Tiempo para pensar </vt:lpstr>
      <vt:lpstr>Repaso de la sesión de Participación Anterior</vt:lpstr>
      <vt:lpstr>Temas de la sesión de participación previa</vt:lpstr>
      <vt:lpstr>Oportunidades para generar confianza a través de un compromiso auténtico</vt:lpstr>
      <vt:lpstr>ANÁLISIS DE DATOS / áreas de NECESIDAD DEL DISTRITO</vt:lpstr>
      <vt:lpstr>Pasos del proceso de Análisis de Datos</vt:lpstr>
      <vt:lpstr>1. Defina la pregunta, también conocida como planteamiento del problema.</vt:lpstr>
      <vt:lpstr>2. Recopilación de datos</vt:lpstr>
      <vt:lpstr>3. LIMPIEZA DE DATOS</vt:lpstr>
      <vt:lpstr>4. Analizar los datos</vt:lpstr>
      <vt:lpstr>5. Visualizar y compartir resultados</vt:lpstr>
      <vt:lpstr>Áreas de necesidad del distrito – medidas estatales</vt:lpstr>
      <vt:lpstr>¿Qué es el portal de las Escuelas de California?</vt:lpstr>
      <vt:lpstr>¿Cómo es el rendimiento en el portal de California?</vt:lpstr>
      <vt:lpstr>Desempeño del distrito por condado del año 2023</vt:lpstr>
      <vt:lpstr>Áreas distritales con necesidades – MEDIDAS LOCALES</vt:lpstr>
      <vt:lpstr>Abordar las ÁREAS DE NECESIDAD del distrito</vt:lpstr>
      <vt:lpstr>Próxima sesión de participación de lcap</vt:lpstr>
      <vt:lpstr>Participación en el año 2023-2024 de LCAP</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Norton</dc:creator>
  <cp:lastModifiedBy>Norma Mercado Serafin</cp:lastModifiedBy>
  <cp:revision>359</cp:revision>
  <cp:lastPrinted>2024-02-07T20:04:53Z</cp:lastPrinted>
  <dcterms:created xsi:type="dcterms:W3CDTF">2021-05-05T15:08:26Z</dcterms:created>
  <dcterms:modified xsi:type="dcterms:W3CDTF">2024-02-10T00:12:32Z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0x010100365D1D212AF7E2499E1FA43DE2148A75</vt:lpwstr>
  </property>
</Properties>
</file>